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524" r:id="rId3"/>
    <p:sldId id="258" r:id="rId4"/>
    <p:sldId id="259" r:id="rId5"/>
    <p:sldId id="525" r:id="rId6"/>
    <p:sldId id="266" r:id="rId7"/>
    <p:sldId id="530" r:id="rId8"/>
    <p:sldId id="270" r:id="rId9"/>
    <p:sldId id="528" r:id="rId10"/>
    <p:sldId id="267" r:id="rId11"/>
    <p:sldId id="257" r:id="rId12"/>
    <p:sldId id="262" r:id="rId13"/>
    <p:sldId id="531" r:id="rId14"/>
    <p:sldId id="532" r:id="rId15"/>
    <p:sldId id="533" r:id="rId16"/>
    <p:sldId id="268" r:id="rId17"/>
  </p:sldIdLst>
  <p:sldSz cx="18288000" cy="10287000"/>
  <p:notesSz cx="6858000" cy="9144000"/>
  <p:embeddedFontLst>
    <p:embeddedFont>
      <p:font typeface="Arial Black" panose="020B0A04020102020204" pitchFamily="34" charset="0"/>
      <p:bold r:id="rId19"/>
    </p:embeddedFont>
    <p:embeddedFont>
      <p:font typeface="Arial Narrow" panose="020B0606020202030204" pitchFamily="34" charset="0"/>
      <p:regular r:id="rId20"/>
      <p:bold r:id="rId21"/>
      <p:italic r:id="rId22"/>
      <p:boldItalic r:id="rId23"/>
    </p:embeddedFont>
    <p:embeddedFont>
      <p:font typeface="Arimo" panose="020B0604020202020204" charset="0"/>
      <p:regular r:id="rId24"/>
    </p:embeddedFont>
    <p:embeddedFont>
      <p:font typeface="Arimo Bold" panose="020B0604020202020204" charset="0"/>
      <p:regular r:id="rId25"/>
    </p:embeddedFont>
    <p:embeddedFont>
      <p:font typeface="Arimo Bold Italics" panose="020B0604020202020204" charset="0"/>
      <p:regular r:id="rId26"/>
    </p:embeddedFont>
    <p:embeddedFont>
      <p:font typeface="Arimo Italics" panose="020B0604020202020204" charset="0"/>
      <p:regular r:id="rId27"/>
    </p:embeddedFont>
    <p:embeddedFont>
      <p:font typeface="Barlow Bold Italics" panose="020B0604020202020204" charset="0"/>
      <p:regular r:id="rId28"/>
    </p:embeddedFont>
    <p:embeddedFont>
      <p:font typeface="Barlow Ultra-Bold Italics" panose="020B0604020202020204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mbria" panose="02040503050406030204" pitchFamily="18" charset="0"/>
      <p:regular r:id="rId34"/>
      <p:bold r:id="rId35"/>
      <p:italic r:id="rId36"/>
      <p:boldItalic r:id="rId37"/>
    </p:embeddedFont>
    <p:embeddedFont>
      <p:font typeface="Montserrat Light" panose="020B0604020202020204" charset="0"/>
      <p:regular r:id="rId38"/>
    </p:embeddedFont>
    <p:embeddedFont>
      <p:font typeface="Montserrat Light Bold" panose="020B0604020202020204" charset="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3767" autoAdjust="0"/>
  </p:normalViewPr>
  <p:slideViewPr>
    <p:cSldViewPr>
      <p:cViewPr varScale="1">
        <p:scale>
          <a:sx n="42" d="100"/>
          <a:sy n="42" d="100"/>
        </p:scale>
        <p:origin x="78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5926C7-05D6-47C7-B518-D6694FA73959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3DA465-AEFA-422B-84BF-E3F402F08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22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CC8D5-6D68-A443-97C0-91AE5977134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478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CC8D5-6D68-A443-97C0-91AE5977134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069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CC8D5-6D68-A443-97C0-91AE5977134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59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8644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hyperlink" Target="https://gamma.app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1.pn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jpg"/><Relationship Id="rId5" Type="http://schemas.openxmlformats.org/officeDocument/2006/relationships/image" Target="../media/image32.jpe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143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</a:blip>
            <a:stretch>
              <a:fillRect t="-9259" b="-925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flipV="1">
            <a:off x="228600" y="4991100"/>
            <a:ext cx="18288000" cy="6526961"/>
          </a:xfrm>
          <a:custGeom>
            <a:avLst/>
            <a:gdLst/>
            <a:ahLst/>
            <a:cxnLst/>
            <a:rect l="l" t="t" r="r" b="b"/>
            <a:pathLst>
              <a:path w="18288000" h="6849687">
                <a:moveTo>
                  <a:pt x="0" y="6849687"/>
                </a:moveTo>
                <a:lnTo>
                  <a:pt x="18288000" y="6849687"/>
                </a:lnTo>
                <a:lnTo>
                  <a:pt x="18288000" y="0"/>
                </a:lnTo>
                <a:lnTo>
                  <a:pt x="0" y="0"/>
                </a:lnTo>
                <a:lnTo>
                  <a:pt x="0" y="684968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74160" y="6122265"/>
            <a:ext cx="11970752" cy="2291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462"/>
              </a:lnSpc>
            </a:pPr>
            <a:r>
              <a:rPr lang="en-US" sz="16218" dirty="0">
                <a:solidFill>
                  <a:srgbClr val="FF0000"/>
                </a:solidFill>
                <a:latin typeface="Barlow Ultra-Bold Italics"/>
              </a:rPr>
              <a:t>EICHRIS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25662" y="2713327"/>
            <a:ext cx="14110628" cy="1782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434"/>
              </a:lnSpc>
            </a:pPr>
            <a:r>
              <a:rPr lang="en-US" sz="8000" dirty="0">
                <a:solidFill>
                  <a:srgbClr val="00569E"/>
                </a:solidFill>
                <a:latin typeface="Barlow Bold Italics"/>
              </a:rPr>
              <a:t>Emerald International College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04289" y="6831144"/>
            <a:ext cx="9966963" cy="421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98"/>
              </a:lnSpc>
            </a:pPr>
            <a:r>
              <a:rPr lang="en-US" sz="2570" spc="25" dirty="0" err="1">
                <a:solidFill>
                  <a:srgbClr val="11100E"/>
                </a:solidFill>
                <a:latin typeface="Arimo Italics"/>
              </a:rPr>
              <a:t>Su</a:t>
            </a:r>
            <a:endParaRPr lang="en-US" sz="2570" spc="25" dirty="0">
              <a:solidFill>
                <a:srgbClr val="11100E"/>
              </a:solidFill>
              <a:latin typeface="Arimo Itali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644912" y="8385546"/>
            <a:ext cx="4643088" cy="857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79"/>
              </a:lnSpc>
            </a:pPr>
            <a:r>
              <a:rPr lang="en-US" sz="2485" spc="124" dirty="0">
                <a:solidFill>
                  <a:srgbClr val="FFFFFF"/>
                </a:solidFill>
                <a:latin typeface="Arimo Bold Italics"/>
              </a:rPr>
              <a:t>October 2023 </a:t>
            </a:r>
          </a:p>
          <a:p>
            <a:pPr algn="ctr">
              <a:lnSpc>
                <a:spcPts val="3479"/>
              </a:lnSpc>
            </a:pPr>
            <a:r>
              <a:rPr lang="en-US" sz="2485" spc="124" dirty="0">
                <a:solidFill>
                  <a:srgbClr val="FFFFFF"/>
                </a:solidFill>
                <a:latin typeface="Arimo Bold Italics"/>
              </a:rPr>
              <a:t>Addis Ababa , Ethiopia .</a:t>
            </a:r>
          </a:p>
        </p:txBody>
      </p:sp>
      <p:pic>
        <p:nvPicPr>
          <p:cNvPr id="9" name="Picture 8" descr="Emerald International College – Setting a Astandard">
            <a:extLst>
              <a:ext uri="{FF2B5EF4-FFF2-40B4-BE49-F238E27FC236}">
                <a16:creationId xmlns:a16="http://schemas.microsoft.com/office/drawing/2014/main" id="{627331ED-2A70-451D-9553-799B51EB2C0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764864"/>
            <a:ext cx="14938338" cy="254983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5">
            <a:extLst>
              <a:ext uri="{FF2B5EF4-FFF2-40B4-BE49-F238E27FC236}">
                <a16:creationId xmlns:a16="http://schemas.microsoft.com/office/drawing/2014/main" id="{BECD0414-69AA-4374-9D37-B2597FC24172}"/>
              </a:ext>
            </a:extLst>
          </p:cNvPr>
          <p:cNvSpPr txBox="1"/>
          <p:nvPr/>
        </p:nvSpPr>
        <p:spPr>
          <a:xfrm>
            <a:off x="914400" y="4114235"/>
            <a:ext cx="16847552" cy="38497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434"/>
              </a:lnSpc>
            </a:pPr>
            <a:r>
              <a:rPr lang="en-US" sz="6600" dirty="0">
                <a:solidFill>
                  <a:srgbClr val="00569E"/>
                </a:solidFill>
                <a:latin typeface="Barlow Bold Italics"/>
              </a:rPr>
              <a:t>Group2 Advanced Data Base Presentation </a:t>
            </a:r>
          </a:p>
          <a:p>
            <a:pPr>
              <a:lnSpc>
                <a:spcPts val="16434"/>
              </a:lnSpc>
            </a:pPr>
            <a:r>
              <a:rPr lang="en-US" sz="6600" dirty="0">
                <a:solidFill>
                  <a:srgbClr val="00569E"/>
                </a:solidFill>
                <a:latin typeface="Barlow Bold Italics"/>
              </a:rPr>
              <a:t>                                                                       </a:t>
            </a:r>
            <a:r>
              <a:rPr lang="en-US" sz="3200" dirty="0">
                <a:solidFill>
                  <a:srgbClr val="00569E"/>
                </a:solidFill>
                <a:latin typeface="Barlow Bold Italics"/>
              </a:rPr>
              <a:t>Submitted to Dr Efrem </a:t>
            </a:r>
            <a:endParaRPr lang="en-US" sz="6600" dirty="0">
              <a:solidFill>
                <a:srgbClr val="00569E"/>
              </a:solidFill>
              <a:latin typeface="Barlow Bold Itali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6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66163" y="-5572627"/>
            <a:ext cx="9238418" cy="9238418"/>
          </a:xfrm>
          <a:custGeom>
            <a:avLst/>
            <a:gdLst/>
            <a:ahLst/>
            <a:cxnLst/>
            <a:rect l="l" t="t" r="r" b="b"/>
            <a:pathLst>
              <a:path w="9238418" h="9238418">
                <a:moveTo>
                  <a:pt x="0" y="0"/>
                </a:moveTo>
                <a:lnTo>
                  <a:pt x="9238418" y="0"/>
                </a:lnTo>
                <a:lnTo>
                  <a:pt x="9238418" y="9238418"/>
                </a:lnTo>
                <a:lnTo>
                  <a:pt x="0" y="92384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13831" y="3328073"/>
            <a:ext cx="15460339" cy="3970599"/>
            <a:chOff x="0" y="0"/>
            <a:chExt cx="17011440" cy="4368960"/>
          </a:xfrm>
        </p:grpSpPr>
        <p:sp>
          <p:nvSpPr>
            <p:cNvPr id="4" name="Freeform 4"/>
            <p:cNvSpPr/>
            <p:nvPr/>
          </p:nvSpPr>
          <p:spPr>
            <a:xfrm>
              <a:off x="-13843" y="0"/>
              <a:ext cx="17054576" cy="4376293"/>
            </a:xfrm>
            <a:custGeom>
              <a:avLst/>
              <a:gdLst/>
              <a:ahLst/>
              <a:cxnLst/>
              <a:rect l="l" t="t" r="r" b="b"/>
              <a:pathLst>
                <a:path w="17054576" h="4376293">
                  <a:moveTo>
                    <a:pt x="17030065" y="1045591"/>
                  </a:moveTo>
                  <a:cubicBezTo>
                    <a:pt x="17005935" y="996823"/>
                    <a:pt x="16946499" y="976884"/>
                    <a:pt x="16897730" y="1001014"/>
                  </a:cubicBezTo>
                  <a:cubicBezTo>
                    <a:pt x="16386555" y="1254252"/>
                    <a:pt x="16068803" y="1732280"/>
                    <a:pt x="16068803" y="2248027"/>
                  </a:cubicBezTo>
                  <a:lnTo>
                    <a:pt x="16068803" y="2905125"/>
                  </a:lnTo>
                  <a:lnTo>
                    <a:pt x="16068803" y="2945384"/>
                  </a:lnTo>
                  <a:cubicBezTo>
                    <a:pt x="16068803" y="3625342"/>
                    <a:pt x="15427832" y="4178427"/>
                    <a:pt x="14639544" y="4178427"/>
                  </a:cubicBezTo>
                  <a:cubicBezTo>
                    <a:pt x="13851254" y="4178427"/>
                    <a:pt x="13210286" y="3625342"/>
                    <a:pt x="13210286" y="2945384"/>
                  </a:cubicBezTo>
                  <a:lnTo>
                    <a:pt x="13210286" y="2577211"/>
                  </a:lnTo>
                  <a:lnTo>
                    <a:pt x="13210286" y="1785366"/>
                  </a:lnTo>
                  <a:lnTo>
                    <a:pt x="13210286" y="1449832"/>
                  </a:lnTo>
                  <a:cubicBezTo>
                    <a:pt x="13210286" y="660908"/>
                    <a:pt x="12480671" y="19050"/>
                    <a:pt x="11583796" y="19050"/>
                  </a:cubicBezTo>
                  <a:cubicBezTo>
                    <a:pt x="10686923" y="19050"/>
                    <a:pt x="9957308" y="660908"/>
                    <a:pt x="9957308" y="1449832"/>
                  </a:cubicBezTo>
                  <a:lnTo>
                    <a:pt x="9957308" y="1899031"/>
                  </a:lnTo>
                  <a:cubicBezTo>
                    <a:pt x="9956038" y="1905762"/>
                    <a:pt x="9955149" y="1912620"/>
                    <a:pt x="9955149" y="1919351"/>
                  </a:cubicBezTo>
                  <a:lnTo>
                    <a:pt x="9955149" y="2945384"/>
                  </a:lnTo>
                  <a:cubicBezTo>
                    <a:pt x="9955149" y="3625342"/>
                    <a:pt x="9314180" y="4178427"/>
                    <a:pt x="8525891" y="4178427"/>
                  </a:cubicBezTo>
                  <a:cubicBezTo>
                    <a:pt x="7737602" y="4178427"/>
                    <a:pt x="7096633" y="3625342"/>
                    <a:pt x="7096633" y="2945384"/>
                  </a:cubicBezTo>
                  <a:lnTo>
                    <a:pt x="7096633" y="2675255"/>
                  </a:lnTo>
                  <a:lnTo>
                    <a:pt x="7096633" y="1785366"/>
                  </a:lnTo>
                  <a:lnTo>
                    <a:pt x="7096633" y="1430782"/>
                  </a:lnTo>
                  <a:cubicBezTo>
                    <a:pt x="7096760" y="641731"/>
                    <a:pt x="6367145" y="0"/>
                    <a:pt x="5470271" y="0"/>
                  </a:cubicBezTo>
                  <a:cubicBezTo>
                    <a:pt x="4573397" y="0"/>
                    <a:pt x="3843909" y="641731"/>
                    <a:pt x="3843909" y="1430782"/>
                  </a:cubicBezTo>
                  <a:lnTo>
                    <a:pt x="3843909" y="1602613"/>
                  </a:lnTo>
                  <a:lnTo>
                    <a:pt x="3843909" y="2509901"/>
                  </a:lnTo>
                  <a:lnTo>
                    <a:pt x="3843909" y="2945511"/>
                  </a:lnTo>
                  <a:cubicBezTo>
                    <a:pt x="3843909" y="3625469"/>
                    <a:pt x="3202940" y="4178554"/>
                    <a:pt x="2414651" y="4178554"/>
                  </a:cubicBezTo>
                  <a:cubicBezTo>
                    <a:pt x="1626362" y="4178554"/>
                    <a:pt x="985393" y="3625342"/>
                    <a:pt x="985393" y="2945384"/>
                  </a:cubicBezTo>
                  <a:lnTo>
                    <a:pt x="985393" y="2905125"/>
                  </a:lnTo>
                  <a:lnTo>
                    <a:pt x="985393" y="2248027"/>
                  </a:lnTo>
                  <a:lnTo>
                    <a:pt x="985393" y="2159381"/>
                  </a:lnTo>
                  <a:cubicBezTo>
                    <a:pt x="985393" y="2146681"/>
                    <a:pt x="982853" y="2134743"/>
                    <a:pt x="978662" y="2123694"/>
                  </a:cubicBezTo>
                  <a:cubicBezTo>
                    <a:pt x="932053" y="1656207"/>
                    <a:pt x="626491" y="1233297"/>
                    <a:pt x="156464" y="1000887"/>
                  </a:cubicBezTo>
                  <a:cubicBezTo>
                    <a:pt x="107696" y="976757"/>
                    <a:pt x="48260" y="996696"/>
                    <a:pt x="24130" y="1045464"/>
                  </a:cubicBezTo>
                  <a:cubicBezTo>
                    <a:pt x="0" y="1094232"/>
                    <a:pt x="19939" y="1153795"/>
                    <a:pt x="68707" y="1177925"/>
                  </a:cubicBezTo>
                  <a:cubicBezTo>
                    <a:pt x="512445" y="1397635"/>
                    <a:pt x="787781" y="1807845"/>
                    <a:pt x="787781" y="2248154"/>
                  </a:cubicBezTo>
                  <a:lnTo>
                    <a:pt x="787781" y="2905252"/>
                  </a:lnTo>
                  <a:lnTo>
                    <a:pt x="787781" y="2945511"/>
                  </a:lnTo>
                  <a:cubicBezTo>
                    <a:pt x="787781" y="3734435"/>
                    <a:pt x="1517396" y="4376293"/>
                    <a:pt x="2414270" y="4376293"/>
                  </a:cubicBezTo>
                  <a:cubicBezTo>
                    <a:pt x="3311144" y="4376293"/>
                    <a:pt x="4040759" y="3734562"/>
                    <a:pt x="4040759" y="2945511"/>
                  </a:cubicBezTo>
                  <a:lnTo>
                    <a:pt x="4040759" y="2509901"/>
                  </a:lnTo>
                  <a:lnTo>
                    <a:pt x="4040759" y="1602613"/>
                  </a:lnTo>
                  <a:lnTo>
                    <a:pt x="4040759" y="1430782"/>
                  </a:lnTo>
                  <a:cubicBezTo>
                    <a:pt x="4040759" y="750824"/>
                    <a:pt x="4681728" y="197739"/>
                    <a:pt x="5470017" y="197739"/>
                  </a:cubicBezTo>
                  <a:cubicBezTo>
                    <a:pt x="6258306" y="197739"/>
                    <a:pt x="6899275" y="750824"/>
                    <a:pt x="6899275" y="1430782"/>
                  </a:cubicBezTo>
                  <a:lnTo>
                    <a:pt x="6899275" y="1785366"/>
                  </a:lnTo>
                  <a:lnTo>
                    <a:pt x="6899275" y="2675255"/>
                  </a:lnTo>
                  <a:lnTo>
                    <a:pt x="6899275" y="2945511"/>
                  </a:lnTo>
                  <a:cubicBezTo>
                    <a:pt x="6899275" y="3734435"/>
                    <a:pt x="7628891" y="4376293"/>
                    <a:pt x="8525765" y="4376293"/>
                  </a:cubicBezTo>
                  <a:cubicBezTo>
                    <a:pt x="9422638" y="4376293"/>
                    <a:pt x="10152254" y="3734562"/>
                    <a:pt x="10152254" y="2945511"/>
                  </a:cubicBezTo>
                  <a:lnTo>
                    <a:pt x="10152254" y="2695575"/>
                  </a:lnTo>
                  <a:cubicBezTo>
                    <a:pt x="10153523" y="2689225"/>
                    <a:pt x="10154412" y="2681986"/>
                    <a:pt x="10154412" y="2675255"/>
                  </a:cubicBezTo>
                  <a:lnTo>
                    <a:pt x="10154412" y="1449832"/>
                  </a:lnTo>
                  <a:cubicBezTo>
                    <a:pt x="10154412" y="769874"/>
                    <a:pt x="10795381" y="216789"/>
                    <a:pt x="11583670" y="216789"/>
                  </a:cubicBezTo>
                  <a:cubicBezTo>
                    <a:pt x="12371959" y="216789"/>
                    <a:pt x="13012929" y="769874"/>
                    <a:pt x="13012929" y="1449832"/>
                  </a:cubicBezTo>
                  <a:lnTo>
                    <a:pt x="13012929" y="1785366"/>
                  </a:lnTo>
                  <a:lnTo>
                    <a:pt x="13012929" y="2577338"/>
                  </a:lnTo>
                  <a:lnTo>
                    <a:pt x="13012929" y="2945511"/>
                  </a:lnTo>
                  <a:cubicBezTo>
                    <a:pt x="13012929" y="3734435"/>
                    <a:pt x="13742543" y="4376293"/>
                    <a:pt x="14639417" y="4376293"/>
                  </a:cubicBezTo>
                  <a:cubicBezTo>
                    <a:pt x="15536291" y="4376293"/>
                    <a:pt x="16265907" y="3734562"/>
                    <a:pt x="16265907" y="2945511"/>
                  </a:cubicBezTo>
                  <a:lnTo>
                    <a:pt x="16265907" y="2905252"/>
                  </a:lnTo>
                  <a:lnTo>
                    <a:pt x="16265907" y="2248154"/>
                  </a:lnTo>
                  <a:cubicBezTo>
                    <a:pt x="16265907" y="1807845"/>
                    <a:pt x="16541242" y="1397635"/>
                    <a:pt x="16984981" y="1177925"/>
                  </a:cubicBezTo>
                  <a:cubicBezTo>
                    <a:pt x="17034638" y="1153795"/>
                    <a:pt x="17054576" y="1094359"/>
                    <a:pt x="17030319" y="1045591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11904649" y="8041357"/>
            <a:ext cx="9238418" cy="9238418"/>
          </a:xfrm>
          <a:custGeom>
            <a:avLst/>
            <a:gdLst/>
            <a:ahLst/>
            <a:cxnLst/>
            <a:rect l="l" t="t" r="r" b="b"/>
            <a:pathLst>
              <a:path w="9238418" h="9238418">
                <a:moveTo>
                  <a:pt x="0" y="0"/>
                </a:moveTo>
                <a:lnTo>
                  <a:pt x="9238419" y="0"/>
                </a:lnTo>
                <a:lnTo>
                  <a:pt x="9238419" y="9238419"/>
                </a:lnTo>
                <a:lnTo>
                  <a:pt x="0" y="92384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422264" y="3860807"/>
            <a:ext cx="2307390" cy="46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60"/>
              </a:lnSpc>
              <a:spcBef>
                <a:spcPct val="0"/>
              </a:spcBef>
            </a:pPr>
            <a:r>
              <a:rPr lang="en-US" sz="3300" dirty="0">
                <a:solidFill>
                  <a:srgbClr val="FFFFFF"/>
                </a:solidFill>
                <a:latin typeface="Barlow Bold Italics"/>
              </a:rPr>
              <a:t>Technical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178892" y="6129903"/>
            <a:ext cx="2307390" cy="46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60"/>
              </a:lnSpc>
              <a:spcBef>
                <a:spcPct val="0"/>
              </a:spcBef>
            </a:pPr>
            <a:r>
              <a:rPr lang="en-US" sz="3300" dirty="0">
                <a:solidFill>
                  <a:srgbClr val="FFFFFF"/>
                </a:solidFill>
                <a:latin typeface="Barlow Bold Italics"/>
              </a:rPr>
              <a:t>Operational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276857" y="3920262"/>
            <a:ext cx="1971112" cy="4693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60"/>
              </a:lnSpc>
              <a:spcBef>
                <a:spcPct val="0"/>
              </a:spcBef>
            </a:pPr>
            <a:r>
              <a:rPr lang="en-US" sz="3300" dirty="0">
                <a:solidFill>
                  <a:srgbClr val="FFFFFF"/>
                </a:solidFill>
                <a:latin typeface="Barlow Bold Italics"/>
              </a:rPr>
              <a:t>Economic</a:t>
            </a:r>
          </a:p>
        </p:txBody>
      </p:sp>
      <p:sp>
        <p:nvSpPr>
          <p:cNvPr id="21" name="TextBox 5">
            <a:extLst>
              <a:ext uri="{FF2B5EF4-FFF2-40B4-BE49-F238E27FC236}">
                <a16:creationId xmlns:a16="http://schemas.microsoft.com/office/drawing/2014/main" id="{87ABD7C5-D0C4-40CC-A49E-AE2DE07BCEDC}"/>
              </a:ext>
            </a:extLst>
          </p:cNvPr>
          <p:cNvSpPr txBox="1"/>
          <p:nvPr/>
        </p:nvSpPr>
        <p:spPr>
          <a:xfrm>
            <a:off x="4267200" y="93248"/>
            <a:ext cx="10589305" cy="1903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6716"/>
              </a:lnSpc>
              <a:spcBef>
                <a:spcPct val="0"/>
              </a:spcBef>
            </a:pPr>
            <a:r>
              <a:rPr lang="en-US" sz="9700" dirty="0">
                <a:solidFill>
                  <a:srgbClr val="FFFFFF"/>
                </a:solidFill>
                <a:latin typeface="Barlow Bold Italics"/>
              </a:rPr>
              <a:t>Feasibilities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F5DCCD-676C-4B48-90F2-8F8275A506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265" y="4669132"/>
            <a:ext cx="2454536" cy="16954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777ACC1-8A45-4C4C-95DE-654DA778D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871" y="4154941"/>
            <a:ext cx="2454536" cy="17526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C922D2A-B482-43A2-9840-FF78233E99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277" y="4298961"/>
            <a:ext cx="6488078" cy="360448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0" y="6116"/>
            <a:ext cx="18288000" cy="10287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935486" y="1470870"/>
            <a:ext cx="8810625" cy="8679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6835"/>
              </a:lnSpc>
            </a:pPr>
            <a:r>
              <a:rPr lang="en-US" sz="5468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Team Configuration and  Management </a:t>
            </a:r>
            <a:endParaRPr lang="en-US" sz="5468" dirty="0"/>
          </a:p>
        </p:txBody>
      </p:sp>
      <p:sp>
        <p:nvSpPr>
          <p:cNvPr id="5" name="Shape 2"/>
          <p:cNvSpPr/>
          <p:nvPr/>
        </p:nvSpPr>
        <p:spPr>
          <a:xfrm>
            <a:off x="2935487" y="3310830"/>
            <a:ext cx="12416879" cy="34678"/>
          </a:xfrm>
          <a:prstGeom prst="rect">
            <a:avLst/>
          </a:prstGeom>
          <a:solidFill>
            <a:srgbClr val="262654"/>
          </a:solidFill>
          <a:ln/>
        </p:spPr>
      </p:sp>
      <p:sp>
        <p:nvSpPr>
          <p:cNvPr id="6" name="Shape 3"/>
          <p:cNvSpPr/>
          <p:nvPr/>
        </p:nvSpPr>
        <p:spPr>
          <a:xfrm>
            <a:off x="3518242" y="3418346"/>
            <a:ext cx="57149" cy="971996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7" name="Shape 4"/>
          <p:cNvSpPr/>
          <p:nvPr/>
        </p:nvSpPr>
        <p:spPr>
          <a:xfrm>
            <a:off x="2769488" y="5964557"/>
            <a:ext cx="624929" cy="624929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7742">
            <a:solidFill>
              <a:srgbClr val="F2B42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3270591" y="2772668"/>
            <a:ext cx="247650" cy="5206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4101"/>
              </a:lnSpc>
            </a:pPr>
            <a:r>
              <a:rPr lang="en-US" sz="3280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3280" dirty="0"/>
          </a:p>
        </p:txBody>
      </p:sp>
      <p:sp>
        <p:nvSpPr>
          <p:cNvPr id="9" name="Text 6"/>
          <p:cNvSpPr/>
          <p:nvPr/>
        </p:nvSpPr>
        <p:spPr>
          <a:xfrm>
            <a:off x="2040582" y="4395716"/>
            <a:ext cx="3398341" cy="8679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3417"/>
              </a:lnSpc>
            </a:pPr>
            <a:r>
              <a:rPr lang="en-US" sz="273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</a:rPr>
              <a:t>Project Manager </a:t>
            </a:r>
            <a:br>
              <a:rPr lang="en-US" sz="273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</a:rPr>
            </a:br>
            <a:r>
              <a:rPr lang="en-US" sz="2734" b="1" dirty="0" err="1">
                <a:solidFill>
                  <a:srgbClr val="F2B42D"/>
                </a:solidFill>
                <a:latin typeface="Nunito" pitchFamily="34" charset="0"/>
                <a:ea typeface="Nunito" pitchFamily="34" charset="-122"/>
              </a:rPr>
              <a:t>Mr</a:t>
            </a:r>
            <a:r>
              <a:rPr lang="en-US" sz="273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</a:rPr>
              <a:t> </a:t>
            </a:r>
            <a:r>
              <a:rPr lang="en-US" sz="2734" b="1" dirty="0" err="1">
                <a:solidFill>
                  <a:srgbClr val="F2B42D"/>
                </a:solidFill>
                <a:latin typeface="Nunito" pitchFamily="34" charset="0"/>
                <a:ea typeface="Nunito" pitchFamily="34" charset="-122"/>
              </a:rPr>
              <a:t>Getnet</a:t>
            </a:r>
            <a:r>
              <a:rPr lang="en-US" sz="273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</a:rPr>
              <a:t> </a:t>
            </a:r>
            <a:r>
              <a:rPr lang="en-US" sz="2734" b="1" dirty="0" err="1">
                <a:solidFill>
                  <a:srgbClr val="F2B42D"/>
                </a:solidFill>
                <a:latin typeface="Nunito" pitchFamily="34" charset="0"/>
                <a:ea typeface="Nunito" pitchFamily="34" charset="-122"/>
              </a:rPr>
              <a:t>Mulat</a:t>
            </a:r>
            <a:endParaRPr lang="en-US" sz="2734" dirty="0"/>
          </a:p>
        </p:txBody>
      </p:sp>
      <p:sp>
        <p:nvSpPr>
          <p:cNvPr id="11" name="Shape 8"/>
          <p:cNvSpPr/>
          <p:nvPr/>
        </p:nvSpPr>
        <p:spPr>
          <a:xfrm>
            <a:off x="9126512" y="3310831"/>
            <a:ext cx="34678" cy="971996"/>
          </a:xfrm>
          <a:prstGeom prst="rect">
            <a:avLst/>
          </a:prstGeom>
          <a:solidFill>
            <a:srgbClr val="D7425E"/>
          </a:solidFill>
          <a:ln/>
        </p:spPr>
      </p:sp>
      <p:sp>
        <p:nvSpPr>
          <p:cNvPr id="12" name="Shape 9"/>
          <p:cNvSpPr/>
          <p:nvPr/>
        </p:nvSpPr>
        <p:spPr>
          <a:xfrm>
            <a:off x="8831462" y="2998441"/>
            <a:ext cx="624929" cy="624929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7742">
            <a:solidFill>
              <a:srgbClr val="D7425E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020026" y="3050531"/>
            <a:ext cx="247650" cy="5206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4101"/>
              </a:lnSpc>
            </a:pPr>
            <a:r>
              <a:rPr lang="en-US" sz="3280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3280" dirty="0"/>
          </a:p>
        </p:txBody>
      </p:sp>
      <p:sp>
        <p:nvSpPr>
          <p:cNvPr id="14" name="Text 11"/>
          <p:cNvSpPr/>
          <p:nvPr/>
        </p:nvSpPr>
        <p:spPr>
          <a:xfrm>
            <a:off x="7444681" y="4560690"/>
            <a:ext cx="3398341" cy="8679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3417"/>
              </a:lnSpc>
            </a:pPr>
            <a:r>
              <a:rPr lang="en-US" sz="273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</a:rPr>
              <a:t>Front End </a:t>
            </a:r>
            <a:r>
              <a:rPr lang="en-US" sz="2734" b="1" dirty="0" err="1">
                <a:solidFill>
                  <a:srgbClr val="D7425E"/>
                </a:solidFill>
                <a:latin typeface="Nunito" pitchFamily="34" charset="0"/>
                <a:ea typeface="Nunito" pitchFamily="34" charset="-122"/>
              </a:rPr>
              <a:t>Developr</a:t>
            </a:r>
            <a:r>
              <a:rPr lang="en-US" sz="273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</a:rPr>
              <a:t> </a:t>
            </a:r>
            <a:br>
              <a:rPr lang="en-US" sz="273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</a:rPr>
            </a:br>
            <a:r>
              <a:rPr lang="en-US" sz="2734" b="1" dirty="0" err="1">
                <a:solidFill>
                  <a:srgbClr val="D7425E"/>
                </a:solidFill>
                <a:latin typeface="Nunito" pitchFamily="34" charset="0"/>
                <a:ea typeface="Nunito" pitchFamily="34" charset="-122"/>
              </a:rPr>
              <a:t>Mr</a:t>
            </a:r>
            <a:r>
              <a:rPr lang="en-US" sz="273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</a:rPr>
              <a:t> Girma </a:t>
            </a:r>
            <a:r>
              <a:rPr lang="en-US" sz="2734" b="1" dirty="0" err="1">
                <a:solidFill>
                  <a:srgbClr val="D7425E"/>
                </a:solidFill>
                <a:latin typeface="Nunito" pitchFamily="34" charset="0"/>
                <a:ea typeface="Nunito" pitchFamily="34" charset="-122"/>
              </a:rPr>
              <a:t>Worku</a:t>
            </a:r>
            <a:r>
              <a:rPr lang="en-US" sz="273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</a:rPr>
              <a:t> </a:t>
            </a:r>
            <a:endParaRPr lang="en-US" sz="2734" dirty="0"/>
          </a:p>
        </p:txBody>
      </p:sp>
      <p:sp>
        <p:nvSpPr>
          <p:cNvPr id="16" name="Shape 13"/>
          <p:cNvSpPr/>
          <p:nvPr/>
        </p:nvSpPr>
        <p:spPr>
          <a:xfrm>
            <a:off x="13357994" y="3310831"/>
            <a:ext cx="34678" cy="971996"/>
          </a:xfrm>
          <a:prstGeom prst="rect">
            <a:avLst/>
          </a:prstGeom>
          <a:solidFill>
            <a:srgbClr val="DD785E"/>
          </a:solidFill>
          <a:ln/>
        </p:spPr>
      </p:sp>
      <p:sp>
        <p:nvSpPr>
          <p:cNvPr id="17" name="Shape 14"/>
          <p:cNvSpPr/>
          <p:nvPr/>
        </p:nvSpPr>
        <p:spPr>
          <a:xfrm>
            <a:off x="13062943" y="2998441"/>
            <a:ext cx="624929" cy="624929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7742">
            <a:solidFill>
              <a:srgbClr val="DD785E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13251508" y="3050531"/>
            <a:ext cx="247650" cy="5206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4101"/>
              </a:lnSpc>
            </a:pPr>
            <a:r>
              <a:rPr lang="en-US" sz="3280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3280" dirty="0"/>
          </a:p>
        </p:txBody>
      </p:sp>
      <p:sp>
        <p:nvSpPr>
          <p:cNvPr id="19" name="Text 16"/>
          <p:cNvSpPr/>
          <p:nvPr/>
        </p:nvSpPr>
        <p:spPr>
          <a:xfrm>
            <a:off x="11676161" y="4560690"/>
            <a:ext cx="3398490" cy="8679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3417"/>
              </a:lnSpc>
            </a:pPr>
            <a:r>
              <a:rPr lang="en-US" sz="2734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Backend Developer </a:t>
            </a:r>
            <a:br>
              <a:rPr lang="en-US" sz="2734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</a:br>
            <a:r>
              <a:rPr lang="en-US" sz="2734" b="1" dirty="0" err="1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Amanuel</a:t>
            </a:r>
            <a:r>
              <a:rPr lang="en-US" sz="2734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 </a:t>
            </a:r>
            <a:r>
              <a:rPr lang="en-US" sz="2734" b="1" dirty="0" err="1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Fayisa</a:t>
            </a:r>
            <a:endParaRPr lang="en-US" sz="2734" dirty="0"/>
          </a:p>
        </p:txBody>
      </p:sp>
      <p:pic>
        <p:nvPicPr>
          <p:cNvPr id="21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02692" y="9486900"/>
            <a:ext cx="2871009" cy="685800"/>
          </a:xfrm>
          <a:prstGeom prst="rect">
            <a:avLst/>
          </a:prstGeom>
        </p:spPr>
      </p:pic>
      <p:sp>
        <p:nvSpPr>
          <p:cNvPr id="22" name="Shape 2">
            <a:extLst>
              <a:ext uri="{FF2B5EF4-FFF2-40B4-BE49-F238E27FC236}">
                <a16:creationId xmlns:a16="http://schemas.microsoft.com/office/drawing/2014/main" id="{155F8373-196D-4E3E-A3EF-3A663D42939E}"/>
              </a:ext>
            </a:extLst>
          </p:cNvPr>
          <p:cNvSpPr/>
          <p:nvPr/>
        </p:nvSpPr>
        <p:spPr>
          <a:xfrm>
            <a:off x="2417037" y="5839827"/>
            <a:ext cx="12416879" cy="34678"/>
          </a:xfrm>
          <a:prstGeom prst="rect">
            <a:avLst/>
          </a:prstGeom>
          <a:solidFill>
            <a:srgbClr val="262654"/>
          </a:solidFill>
          <a:ln/>
        </p:spPr>
      </p:sp>
      <p:sp>
        <p:nvSpPr>
          <p:cNvPr id="23" name="Text 5">
            <a:extLst>
              <a:ext uri="{FF2B5EF4-FFF2-40B4-BE49-F238E27FC236}">
                <a16:creationId xmlns:a16="http://schemas.microsoft.com/office/drawing/2014/main" id="{FC90B16A-51BD-431F-AF06-30DC02A22005}"/>
              </a:ext>
            </a:extLst>
          </p:cNvPr>
          <p:cNvSpPr/>
          <p:nvPr/>
        </p:nvSpPr>
        <p:spPr>
          <a:xfrm>
            <a:off x="2935486" y="6016720"/>
            <a:ext cx="247650" cy="5206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4101"/>
              </a:lnSpc>
            </a:pPr>
            <a:r>
              <a:rPr lang="en-US" sz="3280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4</a:t>
            </a:r>
            <a:endParaRPr lang="en-US" sz="3280" dirty="0"/>
          </a:p>
        </p:txBody>
      </p:sp>
      <p:sp>
        <p:nvSpPr>
          <p:cNvPr id="24" name="Shape 4">
            <a:extLst>
              <a:ext uri="{FF2B5EF4-FFF2-40B4-BE49-F238E27FC236}">
                <a16:creationId xmlns:a16="http://schemas.microsoft.com/office/drawing/2014/main" id="{D0E51955-EC88-48F1-8F55-6AC733362276}"/>
              </a:ext>
            </a:extLst>
          </p:cNvPr>
          <p:cNvSpPr/>
          <p:nvPr/>
        </p:nvSpPr>
        <p:spPr>
          <a:xfrm>
            <a:off x="3305324" y="2911079"/>
            <a:ext cx="624929" cy="624929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7742">
            <a:solidFill>
              <a:srgbClr val="F2B42D"/>
            </a:solidFill>
            <a:prstDash val="solid"/>
          </a:ln>
        </p:spPr>
        <p:txBody>
          <a:bodyPr/>
          <a:lstStyle/>
          <a:p>
            <a:r>
              <a:rPr lang="en-US" sz="2250" dirty="0"/>
              <a:t>1</a:t>
            </a:r>
          </a:p>
        </p:txBody>
      </p:sp>
      <p:sp>
        <p:nvSpPr>
          <p:cNvPr id="26" name="Text 10">
            <a:extLst>
              <a:ext uri="{FF2B5EF4-FFF2-40B4-BE49-F238E27FC236}">
                <a16:creationId xmlns:a16="http://schemas.microsoft.com/office/drawing/2014/main" id="{E6514509-6D44-4E88-8C83-47190E2745D6}"/>
              </a:ext>
            </a:extLst>
          </p:cNvPr>
          <p:cNvSpPr/>
          <p:nvPr/>
        </p:nvSpPr>
        <p:spPr>
          <a:xfrm>
            <a:off x="3506495" y="2829985"/>
            <a:ext cx="247650" cy="5206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4101"/>
              </a:lnSpc>
            </a:pPr>
            <a:r>
              <a:rPr lang="en-US" sz="3280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3280" dirty="0"/>
          </a:p>
        </p:txBody>
      </p:sp>
      <p:sp>
        <p:nvSpPr>
          <p:cNvPr id="33" name="Shape 3">
            <a:extLst>
              <a:ext uri="{FF2B5EF4-FFF2-40B4-BE49-F238E27FC236}">
                <a16:creationId xmlns:a16="http://schemas.microsoft.com/office/drawing/2014/main" id="{40EAB13C-B66E-4554-B2A7-6CED04FB3E25}"/>
              </a:ext>
            </a:extLst>
          </p:cNvPr>
          <p:cNvSpPr/>
          <p:nvPr/>
        </p:nvSpPr>
        <p:spPr>
          <a:xfrm>
            <a:off x="3072326" y="6641648"/>
            <a:ext cx="57149" cy="1372969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36" name="Text 6">
            <a:extLst>
              <a:ext uri="{FF2B5EF4-FFF2-40B4-BE49-F238E27FC236}">
                <a16:creationId xmlns:a16="http://schemas.microsoft.com/office/drawing/2014/main" id="{660EB55E-D7BB-438A-93E1-F231288B98D7}"/>
              </a:ext>
            </a:extLst>
          </p:cNvPr>
          <p:cNvSpPr/>
          <p:nvPr/>
        </p:nvSpPr>
        <p:spPr>
          <a:xfrm>
            <a:off x="1200151" y="7758002"/>
            <a:ext cx="4993755" cy="8679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3417"/>
              </a:lnSpc>
            </a:pPr>
            <a:r>
              <a:rPr lang="en-US" sz="273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</a:rPr>
              <a:t>Data Base </a:t>
            </a:r>
            <a:r>
              <a:rPr lang="en-US" sz="2734" b="1" dirty="0" err="1">
                <a:solidFill>
                  <a:srgbClr val="F2B42D"/>
                </a:solidFill>
                <a:latin typeface="Nunito" pitchFamily="34" charset="0"/>
                <a:ea typeface="Nunito" pitchFamily="34" charset="-122"/>
              </a:rPr>
              <a:t>Desing</a:t>
            </a:r>
            <a:r>
              <a:rPr lang="en-US" sz="273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</a:rPr>
              <a:t> &amp;</a:t>
            </a:r>
            <a:r>
              <a:rPr lang="en-US" sz="2734" b="1" dirty="0" err="1">
                <a:solidFill>
                  <a:srgbClr val="F2B42D"/>
                </a:solidFill>
                <a:latin typeface="Nunito" pitchFamily="34" charset="0"/>
                <a:ea typeface="Nunito" pitchFamily="34" charset="-122"/>
              </a:rPr>
              <a:t>Modedilg</a:t>
            </a:r>
            <a:r>
              <a:rPr lang="en-US" sz="273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</a:rPr>
              <a:t> </a:t>
            </a:r>
            <a:br>
              <a:rPr lang="en-US" sz="273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</a:rPr>
            </a:br>
            <a:r>
              <a:rPr lang="en-US" sz="2734" b="1" dirty="0" err="1">
                <a:solidFill>
                  <a:srgbClr val="F2B42D"/>
                </a:solidFill>
                <a:latin typeface="Nunito" pitchFamily="34" charset="0"/>
                <a:ea typeface="Nunito" pitchFamily="34" charset="-122"/>
              </a:rPr>
              <a:t>Mr</a:t>
            </a:r>
            <a:r>
              <a:rPr lang="en-US" sz="273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</a:rPr>
              <a:t> </a:t>
            </a:r>
            <a:r>
              <a:rPr lang="en-US" sz="2734" b="1" dirty="0" err="1">
                <a:solidFill>
                  <a:srgbClr val="F2B42D"/>
                </a:solidFill>
                <a:latin typeface="Nunito" pitchFamily="34" charset="0"/>
                <a:ea typeface="Nunito" pitchFamily="34" charset="-122"/>
              </a:rPr>
              <a:t>Sintayehu</a:t>
            </a:r>
            <a:r>
              <a:rPr lang="en-US" sz="273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</a:rPr>
              <a:t> </a:t>
            </a:r>
            <a:r>
              <a:rPr lang="en-US" sz="2734" b="1" dirty="0" err="1">
                <a:solidFill>
                  <a:srgbClr val="F2B42D"/>
                </a:solidFill>
                <a:latin typeface="Nunito" pitchFamily="34" charset="0"/>
                <a:ea typeface="Nunito" pitchFamily="34" charset="-122"/>
              </a:rPr>
              <a:t>Workineh</a:t>
            </a:r>
            <a:r>
              <a:rPr lang="en-US" sz="273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</a:rPr>
              <a:t> </a:t>
            </a:r>
            <a:endParaRPr lang="en-US" sz="2734" dirty="0"/>
          </a:p>
        </p:txBody>
      </p:sp>
      <p:sp>
        <p:nvSpPr>
          <p:cNvPr id="37" name="Shape 4">
            <a:extLst>
              <a:ext uri="{FF2B5EF4-FFF2-40B4-BE49-F238E27FC236}">
                <a16:creationId xmlns:a16="http://schemas.microsoft.com/office/drawing/2014/main" id="{D8E60E3F-776F-4F9E-A983-4B2872D2D4F1}"/>
              </a:ext>
            </a:extLst>
          </p:cNvPr>
          <p:cNvSpPr/>
          <p:nvPr/>
        </p:nvSpPr>
        <p:spPr>
          <a:xfrm>
            <a:off x="8221099" y="6099572"/>
            <a:ext cx="624929" cy="624929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7742">
            <a:solidFill>
              <a:srgbClr val="F2B42D"/>
            </a:solidFill>
            <a:prstDash val="solid"/>
          </a:ln>
        </p:spPr>
      </p:sp>
      <p:sp>
        <p:nvSpPr>
          <p:cNvPr id="38" name="Text 5">
            <a:extLst>
              <a:ext uri="{FF2B5EF4-FFF2-40B4-BE49-F238E27FC236}">
                <a16:creationId xmlns:a16="http://schemas.microsoft.com/office/drawing/2014/main" id="{4C325020-64FE-4FF0-A57E-1B5692FA79B6}"/>
              </a:ext>
            </a:extLst>
          </p:cNvPr>
          <p:cNvSpPr/>
          <p:nvPr/>
        </p:nvSpPr>
        <p:spPr>
          <a:xfrm>
            <a:off x="8409738" y="6105675"/>
            <a:ext cx="247650" cy="5206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4101"/>
              </a:lnSpc>
            </a:pPr>
            <a:r>
              <a:rPr lang="en-US" sz="3280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5</a:t>
            </a:r>
            <a:endParaRPr lang="en-US" sz="3280" dirty="0"/>
          </a:p>
        </p:txBody>
      </p:sp>
      <p:sp>
        <p:nvSpPr>
          <p:cNvPr id="40" name="Text 6">
            <a:extLst>
              <a:ext uri="{FF2B5EF4-FFF2-40B4-BE49-F238E27FC236}">
                <a16:creationId xmlns:a16="http://schemas.microsoft.com/office/drawing/2014/main" id="{0E8FC7A7-2A52-4C39-898E-ACACCACAF1EC}"/>
              </a:ext>
            </a:extLst>
          </p:cNvPr>
          <p:cNvSpPr/>
          <p:nvPr/>
        </p:nvSpPr>
        <p:spPr>
          <a:xfrm>
            <a:off x="6770799" y="8014617"/>
            <a:ext cx="5323298" cy="8679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3417"/>
              </a:lnSpc>
            </a:pPr>
            <a:r>
              <a:rPr lang="en-US" sz="273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</a:rPr>
              <a:t>System Requirement Specification</a:t>
            </a:r>
            <a:br>
              <a:rPr lang="en-US" sz="273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</a:rPr>
            </a:br>
            <a:r>
              <a:rPr lang="en-US" sz="2734" b="1" dirty="0" err="1">
                <a:solidFill>
                  <a:srgbClr val="F2B42D"/>
                </a:solidFill>
                <a:latin typeface="Nunito" pitchFamily="34" charset="0"/>
                <a:ea typeface="Nunito" pitchFamily="34" charset="-122"/>
              </a:rPr>
              <a:t>Mr</a:t>
            </a:r>
            <a:r>
              <a:rPr lang="en-US" sz="273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</a:rPr>
              <a:t> </a:t>
            </a:r>
            <a:r>
              <a:rPr lang="en-US" sz="2734" b="1" dirty="0" err="1">
                <a:solidFill>
                  <a:srgbClr val="F2B42D"/>
                </a:solidFill>
                <a:latin typeface="Nunito" pitchFamily="34" charset="0"/>
                <a:ea typeface="Nunito" pitchFamily="34" charset="-122"/>
              </a:rPr>
              <a:t>Biruk</a:t>
            </a:r>
            <a:r>
              <a:rPr lang="en-US" sz="273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</a:rPr>
              <a:t> Getachew </a:t>
            </a:r>
            <a:endParaRPr lang="en-US" sz="2734" dirty="0"/>
          </a:p>
        </p:txBody>
      </p:sp>
      <p:sp>
        <p:nvSpPr>
          <p:cNvPr id="41" name="Shape 3">
            <a:extLst>
              <a:ext uri="{FF2B5EF4-FFF2-40B4-BE49-F238E27FC236}">
                <a16:creationId xmlns:a16="http://schemas.microsoft.com/office/drawing/2014/main" id="{E48F57F4-C307-4BBA-BA09-BE5874CE78CE}"/>
              </a:ext>
            </a:extLst>
          </p:cNvPr>
          <p:cNvSpPr/>
          <p:nvPr/>
        </p:nvSpPr>
        <p:spPr>
          <a:xfrm>
            <a:off x="8586514" y="6819016"/>
            <a:ext cx="57149" cy="1372969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42" name="Shape 3">
            <a:extLst>
              <a:ext uri="{FF2B5EF4-FFF2-40B4-BE49-F238E27FC236}">
                <a16:creationId xmlns:a16="http://schemas.microsoft.com/office/drawing/2014/main" id="{23221FBB-F4C4-40E2-8220-2C8D4FEAC6FD}"/>
              </a:ext>
            </a:extLst>
          </p:cNvPr>
          <p:cNvSpPr/>
          <p:nvPr/>
        </p:nvSpPr>
        <p:spPr>
          <a:xfrm>
            <a:off x="13258953" y="6370138"/>
            <a:ext cx="57149" cy="1372969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43" name="Shape 4">
            <a:extLst>
              <a:ext uri="{FF2B5EF4-FFF2-40B4-BE49-F238E27FC236}">
                <a16:creationId xmlns:a16="http://schemas.microsoft.com/office/drawing/2014/main" id="{993FB62A-09DC-4F6D-80C0-C2CB59AC02AB}"/>
              </a:ext>
            </a:extLst>
          </p:cNvPr>
          <p:cNvSpPr/>
          <p:nvPr/>
        </p:nvSpPr>
        <p:spPr>
          <a:xfrm>
            <a:off x="12908931" y="5982352"/>
            <a:ext cx="624929" cy="624929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7742">
            <a:solidFill>
              <a:srgbClr val="F2B42D"/>
            </a:solidFill>
            <a:prstDash val="solid"/>
          </a:ln>
        </p:spPr>
      </p:sp>
      <p:sp>
        <p:nvSpPr>
          <p:cNvPr id="45" name="Text 5">
            <a:extLst>
              <a:ext uri="{FF2B5EF4-FFF2-40B4-BE49-F238E27FC236}">
                <a16:creationId xmlns:a16="http://schemas.microsoft.com/office/drawing/2014/main" id="{F9F5508F-DDFE-4972-93BC-C232CE7D67B6}"/>
              </a:ext>
            </a:extLst>
          </p:cNvPr>
          <p:cNvSpPr/>
          <p:nvPr/>
        </p:nvSpPr>
        <p:spPr>
          <a:xfrm>
            <a:off x="13163701" y="5964557"/>
            <a:ext cx="247650" cy="5206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4101"/>
              </a:lnSpc>
            </a:pPr>
            <a:r>
              <a:rPr lang="en-US" sz="3280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6</a:t>
            </a:r>
            <a:endParaRPr lang="en-US" sz="3280" dirty="0"/>
          </a:p>
        </p:txBody>
      </p:sp>
      <p:sp>
        <p:nvSpPr>
          <p:cNvPr id="46" name="Text 6">
            <a:extLst>
              <a:ext uri="{FF2B5EF4-FFF2-40B4-BE49-F238E27FC236}">
                <a16:creationId xmlns:a16="http://schemas.microsoft.com/office/drawing/2014/main" id="{35F33CBC-F5C3-4407-B337-7233E8A47D3B}"/>
              </a:ext>
            </a:extLst>
          </p:cNvPr>
          <p:cNvSpPr/>
          <p:nvPr/>
        </p:nvSpPr>
        <p:spPr>
          <a:xfrm>
            <a:off x="11414897" y="7615157"/>
            <a:ext cx="5323298" cy="8679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3417"/>
              </a:lnSpc>
            </a:pPr>
            <a:r>
              <a:rPr lang="en-US" sz="273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</a:rPr>
              <a:t>UI/UX Design </a:t>
            </a:r>
          </a:p>
          <a:p>
            <a:pPr algn="ctr">
              <a:lnSpc>
                <a:spcPts val="3417"/>
              </a:lnSpc>
            </a:pPr>
            <a:r>
              <a:rPr lang="en-US" sz="2734" b="1" dirty="0" err="1">
                <a:solidFill>
                  <a:srgbClr val="F2B42D"/>
                </a:solidFill>
                <a:latin typeface="Nunito" pitchFamily="34" charset="0"/>
                <a:ea typeface="Nunito" pitchFamily="34" charset="-122"/>
              </a:rPr>
              <a:t>Mr</a:t>
            </a:r>
            <a:r>
              <a:rPr lang="en-US" sz="273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</a:rPr>
              <a:t> </a:t>
            </a:r>
            <a:r>
              <a:rPr lang="en-US" sz="2734" b="1" dirty="0" err="1">
                <a:solidFill>
                  <a:srgbClr val="F2B42D"/>
                </a:solidFill>
                <a:latin typeface="Nunito" pitchFamily="34" charset="0"/>
                <a:ea typeface="Nunito" pitchFamily="34" charset="-122"/>
              </a:rPr>
              <a:t>Wondu</a:t>
            </a:r>
            <a:r>
              <a:rPr lang="en-US" sz="273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</a:rPr>
              <a:t> </a:t>
            </a:r>
            <a:r>
              <a:rPr lang="en-US" sz="2734" b="1" dirty="0" err="1">
                <a:solidFill>
                  <a:srgbClr val="F2B42D"/>
                </a:solidFill>
                <a:latin typeface="Nunito" pitchFamily="34" charset="0"/>
                <a:ea typeface="Nunito" pitchFamily="34" charset="-122"/>
              </a:rPr>
              <a:t>Wagaye</a:t>
            </a:r>
            <a:r>
              <a:rPr lang="en-US" sz="273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</a:rPr>
              <a:t>  </a:t>
            </a:r>
            <a:endParaRPr lang="en-US" sz="2734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6816" y="0"/>
            <a:ext cx="452408" cy="10287000"/>
            <a:chOff x="0" y="0"/>
            <a:chExt cx="165040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l="l" t="t" r="r" b="b"/>
              <a:pathLst>
                <a:path w="165040" h="3752726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5742560" y="2217060"/>
            <a:ext cx="5852880" cy="5852880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0" name="Group 10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8" name="Group 18"/>
          <p:cNvGrpSpPr/>
          <p:nvPr/>
        </p:nvGrpSpPr>
        <p:grpSpPr>
          <a:xfrm rot="-5400000">
            <a:off x="568482" y="1960670"/>
            <a:ext cx="829509" cy="1966473"/>
            <a:chOff x="0" y="0"/>
            <a:chExt cx="2354580" cy="558188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20" name="Group 20"/>
          <p:cNvGrpSpPr/>
          <p:nvPr/>
        </p:nvGrpSpPr>
        <p:grpSpPr>
          <a:xfrm rot="-5400000">
            <a:off x="4980926" y="-2587876"/>
            <a:ext cx="1629197" cy="7951652"/>
            <a:chOff x="0" y="0"/>
            <a:chExt cx="2354580" cy="1149204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353310" cy="11492046"/>
            </a:xfrm>
            <a:custGeom>
              <a:avLst/>
              <a:gdLst/>
              <a:ahLst/>
              <a:cxnLst/>
              <a:rect l="l" t="t" r="r" b="b"/>
              <a:pathLst>
                <a:path w="2353310" h="11492046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6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22" name="Group 22"/>
          <p:cNvGrpSpPr/>
          <p:nvPr/>
        </p:nvGrpSpPr>
        <p:grpSpPr>
          <a:xfrm rot="-5400000">
            <a:off x="568482" y="4415830"/>
            <a:ext cx="829509" cy="1966473"/>
            <a:chOff x="0" y="0"/>
            <a:chExt cx="2354580" cy="558188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24" name="Group 24"/>
          <p:cNvGrpSpPr/>
          <p:nvPr/>
        </p:nvGrpSpPr>
        <p:grpSpPr>
          <a:xfrm rot="-5400000">
            <a:off x="568482" y="6870991"/>
            <a:ext cx="829509" cy="1966473"/>
            <a:chOff x="0" y="0"/>
            <a:chExt cx="2354580" cy="558188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1966474" y="2589577"/>
            <a:ext cx="8418517" cy="29238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200" dirty="0"/>
              <a:t>shows the relationships of the system’s entities that build its </a:t>
            </a:r>
            <a:r>
              <a:rPr lang="en-US" sz="3200" b="1" dirty="0"/>
              <a:t>database design</a:t>
            </a:r>
            <a:r>
              <a:rPr lang="en-US" sz="3200" dirty="0"/>
              <a:t>. ER diagram describes the logical structure of the system’s database or data storage. It is done by identifying the employee management process entities, their properties, and the interactions between them.</a:t>
            </a:r>
            <a:endParaRPr lang="en-US" sz="4400" spc="300" dirty="0">
              <a:solidFill>
                <a:srgbClr val="000000"/>
              </a:solidFill>
              <a:latin typeface="Lato Italic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442866" y="2190824"/>
            <a:ext cx="8926205" cy="491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 dirty="0">
                <a:solidFill>
                  <a:srgbClr val="2B4A9D"/>
                </a:solidFill>
                <a:latin typeface="Lato Bold"/>
              </a:rPr>
              <a:t>ER Diagrams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42168" y="2648681"/>
            <a:ext cx="487056" cy="491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42168" y="7559003"/>
            <a:ext cx="487056" cy="491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 dirty="0">
                <a:solidFill>
                  <a:srgbClr val="FFFFFF"/>
                </a:solidFill>
                <a:latin typeface="Lato Bold"/>
              </a:rPr>
              <a:t>2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123218" y="897430"/>
            <a:ext cx="7020782" cy="9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spc="349" dirty="0">
                <a:solidFill>
                  <a:srgbClr val="FFFFFF"/>
                </a:solidFill>
                <a:latin typeface="Poppins Ultra-Bold"/>
              </a:rPr>
              <a:t>System Design 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10DB2A1-53FF-4503-A1D4-01129A7215E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688211" y="495300"/>
            <a:ext cx="7599788" cy="8277225"/>
          </a:xfrm>
          <a:prstGeom prst="rect">
            <a:avLst/>
          </a:prstGeom>
        </p:spPr>
      </p:pic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3775BE18-AFD5-41DB-9EA5-783A50F7B6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571625"/>
              </p:ext>
            </p:extLst>
          </p:nvPr>
        </p:nvGraphicFramePr>
        <p:xfrm>
          <a:off x="1966474" y="5676900"/>
          <a:ext cx="8926205" cy="4392889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3267727">
                  <a:extLst>
                    <a:ext uri="{9D8B030D-6E8A-4147-A177-3AD203B41FA5}">
                      <a16:colId xmlns:a16="http://schemas.microsoft.com/office/drawing/2014/main" val="556430943"/>
                    </a:ext>
                  </a:extLst>
                </a:gridCol>
                <a:gridCol w="5658478">
                  <a:extLst>
                    <a:ext uri="{9D8B030D-6E8A-4147-A177-3AD203B41FA5}">
                      <a16:colId xmlns:a16="http://schemas.microsoft.com/office/drawing/2014/main" val="3444874352"/>
                    </a:ext>
                  </a:extLst>
                </a:gridCol>
              </a:tblGrid>
              <a:tr h="90430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Name: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Emerald International College Human Resource Management System 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48031392"/>
                  </a:ext>
                </a:extLst>
              </a:tr>
              <a:tr h="151920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Abstract: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EICHRMS ER Diagram depicts the relationship between various entities. It can be thought of as a blueprint for your system (project) structure.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3615482"/>
                  </a:ext>
                </a:extLst>
              </a:tr>
              <a:tr h="66314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Diagram: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ER Diagram (Entity-Relationship Diagram/ERD)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54553749"/>
                  </a:ext>
                </a:extLst>
              </a:tr>
              <a:tr h="32154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Users: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College or Other company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13666725"/>
                  </a:ext>
                </a:extLst>
              </a:tr>
              <a:tr h="66314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Tools Used: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Diagraming tools that provide ER diagram symbols.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94469058"/>
                  </a:ext>
                </a:extLst>
              </a:tr>
              <a:tr h="32154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Designer: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Group Member 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3349833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6814" y="0"/>
            <a:ext cx="452408" cy="10287000"/>
            <a:chOff x="0" y="0"/>
            <a:chExt cx="165040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l="l" t="t" r="r" b="b"/>
              <a:pathLst>
                <a:path w="165040" h="3752726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5854854" y="2217060"/>
            <a:ext cx="5852880" cy="5852880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8" name="Group 18"/>
          <p:cNvGrpSpPr/>
          <p:nvPr/>
        </p:nvGrpSpPr>
        <p:grpSpPr>
          <a:xfrm rot="-5400000">
            <a:off x="568482" y="1960670"/>
            <a:ext cx="829509" cy="1966473"/>
            <a:chOff x="0" y="0"/>
            <a:chExt cx="2354580" cy="558188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20" name="Group 20"/>
          <p:cNvGrpSpPr/>
          <p:nvPr/>
        </p:nvGrpSpPr>
        <p:grpSpPr>
          <a:xfrm rot="-5400000">
            <a:off x="4990451" y="-2553524"/>
            <a:ext cx="1629197" cy="7951652"/>
            <a:chOff x="0" y="0"/>
            <a:chExt cx="2354580" cy="1149204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353310" cy="11492046"/>
            </a:xfrm>
            <a:custGeom>
              <a:avLst/>
              <a:gdLst/>
              <a:ahLst/>
              <a:cxnLst/>
              <a:rect l="l" t="t" r="r" b="b"/>
              <a:pathLst>
                <a:path w="2353310" h="11492046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6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22" name="Group 22"/>
          <p:cNvGrpSpPr/>
          <p:nvPr/>
        </p:nvGrpSpPr>
        <p:grpSpPr>
          <a:xfrm rot="-5400000">
            <a:off x="568482" y="4415830"/>
            <a:ext cx="829509" cy="1966473"/>
            <a:chOff x="0" y="0"/>
            <a:chExt cx="2354580" cy="558188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24" name="Group 24"/>
          <p:cNvGrpSpPr/>
          <p:nvPr/>
        </p:nvGrpSpPr>
        <p:grpSpPr>
          <a:xfrm rot="-5400000">
            <a:off x="568482" y="6870991"/>
            <a:ext cx="829509" cy="1966473"/>
            <a:chOff x="0" y="0"/>
            <a:chExt cx="2354580" cy="558188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2433341" y="2648681"/>
            <a:ext cx="8926205" cy="491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 dirty="0">
                <a:solidFill>
                  <a:srgbClr val="2B4A9D"/>
                </a:solidFill>
                <a:latin typeface="Lato Bold"/>
              </a:rPr>
              <a:t>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42168" y="2648681"/>
            <a:ext cx="487056" cy="52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42168" y="7559003"/>
            <a:ext cx="487056" cy="491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 dirty="0">
                <a:solidFill>
                  <a:srgbClr val="FFFFFF"/>
                </a:solidFill>
                <a:latin typeface="Lato Bold"/>
              </a:rPr>
              <a:t>2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123218" y="897430"/>
            <a:ext cx="7020782" cy="864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4800" spc="349" dirty="0">
                <a:solidFill>
                  <a:srgbClr val="FFFFFF"/>
                </a:solidFill>
                <a:latin typeface="Poppins Ultra-Bold"/>
              </a:rPr>
              <a:t>ER Diagram Description 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209D553-DD9E-4A0D-A3E5-B42ED2CCD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7063946"/>
              </p:ext>
            </p:extLst>
          </p:nvPr>
        </p:nvGraphicFramePr>
        <p:xfrm>
          <a:off x="1809424" y="2833771"/>
          <a:ext cx="6852897" cy="488061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370425">
                  <a:extLst>
                    <a:ext uri="{9D8B030D-6E8A-4147-A177-3AD203B41FA5}">
                      <a16:colId xmlns:a16="http://schemas.microsoft.com/office/drawing/2014/main" val="1711350700"/>
                    </a:ext>
                  </a:extLst>
                </a:gridCol>
                <a:gridCol w="1370425">
                  <a:extLst>
                    <a:ext uri="{9D8B030D-6E8A-4147-A177-3AD203B41FA5}">
                      <a16:colId xmlns:a16="http://schemas.microsoft.com/office/drawing/2014/main" val="2594624467"/>
                    </a:ext>
                  </a:extLst>
                </a:gridCol>
                <a:gridCol w="683255">
                  <a:extLst>
                    <a:ext uri="{9D8B030D-6E8A-4147-A177-3AD203B41FA5}">
                      <a16:colId xmlns:a16="http://schemas.microsoft.com/office/drawing/2014/main" val="2140777508"/>
                    </a:ext>
                  </a:extLst>
                </a:gridCol>
                <a:gridCol w="1399507">
                  <a:extLst>
                    <a:ext uri="{9D8B030D-6E8A-4147-A177-3AD203B41FA5}">
                      <a16:colId xmlns:a16="http://schemas.microsoft.com/office/drawing/2014/main" val="4134370197"/>
                    </a:ext>
                  </a:extLst>
                </a:gridCol>
                <a:gridCol w="2029285">
                  <a:extLst>
                    <a:ext uri="{9D8B030D-6E8A-4147-A177-3AD203B41FA5}">
                      <a16:colId xmlns:a16="http://schemas.microsoft.com/office/drawing/2014/main" val="4031032892"/>
                    </a:ext>
                  </a:extLst>
                </a:gridCol>
              </a:tblGrid>
              <a:tr h="26782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Field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Description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Type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Length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Field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71604866"/>
                  </a:ext>
                </a:extLst>
              </a:tr>
              <a:tr h="26782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emp_ID (PK)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Employee ID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Int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emp_ID (PK)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8218219"/>
                  </a:ext>
                </a:extLst>
              </a:tr>
              <a:tr h="55236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Fname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Employee First Name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Varchar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255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fname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28966948"/>
                  </a:ext>
                </a:extLst>
              </a:tr>
              <a:tr h="55236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Lname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Employee Last Name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Varchar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255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lname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38384802"/>
                  </a:ext>
                </a:extLst>
              </a:tr>
              <a:tr h="55236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gender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Employee Gender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Int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gender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09656909"/>
                  </a:ext>
                </a:extLst>
              </a:tr>
              <a:tr h="26782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Age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Employee Age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Int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age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34050285"/>
                  </a:ext>
                </a:extLst>
              </a:tr>
              <a:tr h="55236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contact_add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Contact Address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Int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contact_add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44018603"/>
                  </a:ext>
                </a:extLst>
              </a:tr>
              <a:tr h="55236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emp_email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Employee Email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Varchar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255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emp_email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56434639"/>
                  </a:ext>
                </a:extLst>
              </a:tr>
              <a:tr h="55236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emp_pass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Employee Password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Varchar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255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emp_pass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0562837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73E3C37-6DF8-4C67-8FB6-600BE78295BB}"/>
              </a:ext>
            </a:extLst>
          </p:cNvPr>
          <p:cNvSpPr/>
          <p:nvPr/>
        </p:nvSpPr>
        <p:spPr>
          <a:xfrm>
            <a:off x="1863868" y="2173806"/>
            <a:ext cx="507032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Table Name Employee</a:t>
            </a:r>
            <a:endParaRPr lang="en-U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21A1635-2300-4D04-A97D-4EA858E454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31539"/>
              </p:ext>
            </p:extLst>
          </p:nvPr>
        </p:nvGraphicFramePr>
        <p:xfrm>
          <a:off x="2001122" y="8113430"/>
          <a:ext cx="6965760" cy="20785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41440">
                  <a:extLst>
                    <a:ext uri="{9D8B030D-6E8A-4147-A177-3AD203B41FA5}">
                      <a16:colId xmlns:a16="http://schemas.microsoft.com/office/drawing/2014/main" val="122107326"/>
                    </a:ext>
                  </a:extLst>
                </a:gridCol>
                <a:gridCol w="1741440">
                  <a:extLst>
                    <a:ext uri="{9D8B030D-6E8A-4147-A177-3AD203B41FA5}">
                      <a16:colId xmlns:a16="http://schemas.microsoft.com/office/drawing/2014/main" val="1951204441"/>
                    </a:ext>
                  </a:extLst>
                </a:gridCol>
                <a:gridCol w="1741440">
                  <a:extLst>
                    <a:ext uri="{9D8B030D-6E8A-4147-A177-3AD203B41FA5}">
                      <a16:colId xmlns:a16="http://schemas.microsoft.com/office/drawing/2014/main" val="3915357071"/>
                    </a:ext>
                  </a:extLst>
                </a:gridCol>
                <a:gridCol w="1741440">
                  <a:extLst>
                    <a:ext uri="{9D8B030D-6E8A-4147-A177-3AD203B41FA5}">
                      <a16:colId xmlns:a16="http://schemas.microsoft.com/office/drawing/2014/main" val="3383443946"/>
                    </a:ext>
                  </a:extLst>
                </a:gridCol>
              </a:tblGrid>
              <a:tr h="17388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Field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Description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Type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Length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56588373"/>
                  </a:ext>
                </a:extLst>
              </a:tr>
              <a:tr h="17388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admin_ID (PK)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Admin ID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Int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11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60244685"/>
                  </a:ext>
                </a:extLst>
              </a:tr>
              <a:tr h="17388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Fname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Instructor First Name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Varchar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255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05976194"/>
                  </a:ext>
                </a:extLst>
              </a:tr>
              <a:tr h="17388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Lname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Instructor Last Name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Varchar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255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47152002"/>
                  </a:ext>
                </a:extLst>
              </a:tr>
              <a:tr h="17388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gender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Instructor Gender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Int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11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46400958"/>
                  </a:ext>
                </a:extLst>
              </a:tr>
              <a:tr h="17388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Age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Instructor Age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Int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11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32290803"/>
                  </a:ext>
                </a:extLst>
              </a:tr>
              <a:tr h="17388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effectLst/>
                        </a:rPr>
                        <a:t>contact_add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Contact Address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Int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11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58992488"/>
                  </a:ext>
                </a:extLst>
              </a:tr>
              <a:tr h="17388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admin_email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Admin Email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Varchar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255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48630565"/>
                  </a:ext>
                </a:extLst>
              </a:tr>
              <a:tr h="17388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admin_pass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Admin Password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Varchar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255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25487160"/>
                  </a:ext>
                </a:extLst>
              </a:tr>
            </a:tbl>
          </a:graphicData>
        </a:graphic>
      </p:graphicFrame>
      <p:sp>
        <p:nvSpPr>
          <p:cNvPr id="13" name="Rectangle 1">
            <a:extLst>
              <a:ext uri="{FF2B5EF4-FFF2-40B4-BE49-F238E27FC236}">
                <a16:creationId xmlns:a16="http://schemas.microsoft.com/office/drawing/2014/main" id="{F33CE061-3502-46A9-84C4-AD9E99D123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9736" y="8265908"/>
            <a:ext cx="19639470" cy="574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696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4F81BD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Table Name: Users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BDAB8C-3CD0-4294-A77C-450404FEC239}"/>
              </a:ext>
            </a:extLst>
          </p:cNvPr>
          <p:cNvSpPr/>
          <p:nvPr/>
        </p:nvSpPr>
        <p:spPr>
          <a:xfrm>
            <a:off x="1730230" y="7612080"/>
            <a:ext cx="507032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Table User (Admin)</a:t>
            </a:r>
            <a:endParaRPr lang="en-U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7CE3058-76D1-46A3-82FB-E0E8DA404B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563590"/>
              </p:ext>
            </p:extLst>
          </p:nvPr>
        </p:nvGraphicFramePr>
        <p:xfrm>
          <a:off x="8662320" y="2974460"/>
          <a:ext cx="7568280" cy="17815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92070">
                  <a:extLst>
                    <a:ext uri="{9D8B030D-6E8A-4147-A177-3AD203B41FA5}">
                      <a16:colId xmlns:a16="http://schemas.microsoft.com/office/drawing/2014/main" val="772137683"/>
                    </a:ext>
                  </a:extLst>
                </a:gridCol>
                <a:gridCol w="1892070">
                  <a:extLst>
                    <a:ext uri="{9D8B030D-6E8A-4147-A177-3AD203B41FA5}">
                      <a16:colId xmlns:a16="http://schemas.microsoft.com/office/drawing/2014/main" val="388375654"/>
                    </a:ext>
                  </a:extLst>
                </a:gridCol>
                <a:gridCol w="1892070">
                  <a:extLst>
                    <a:ext uri="{9D8B030D-6E8A-4147-A177-3AD203B41FA5}">
                      <a16:colId xmlns:a16="http://schemas.microsoft.com/office/drawing/2014/main" val="1536991580"/>
                    </a:ext>
                  </a:extLst>
                </a:gridCol>
                <a:gridCol w="1892070">
                  <a:extLst>
                    <a:ext uri="{9D8B030D-6E8A-4147-A177-3AD203B41FA5}">
                      <a16:colId xmlns:a16="http://schemas.microsoft.com/office/drawing/2014/main" val="43404256"/>
                    </a:ext>
                  </a:extLst>
                </a:gridCol>
              </a:tblGrid>
              <a:tr h="2640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Field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Description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Type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Length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9758614"/>
                  </a:ext>
                </a:extLst>
              </a:tr>
              <a:tr h="22814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job_ID (PK)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Job ID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Int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09903668"/>
                  </a:ext>
                </a:extLst>
              </a:tr>
              <a:tr h="22814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job_dept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Job Department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Varchar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75790324"/>
                  </a:ext>
                </a:extLst>
              </a:tr>
              <a:tr h="22814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Name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Job Name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Varchar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31230462"/>
                  </a:ext>
                </a:extLst>
              </a:tr>
              <a:tr h="22814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description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Job Description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Varchar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782413"/>
                  </a:ext>
                </a:extLst>
              </a:tr>
              <a:tr h="22814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salary_range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Salary Range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Varchar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30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73706528"/>
                  </a:ext>
                </a:extLst>
              </a:tr>
            </a:tbl>
          </a:graphicData>
        </a:graphic>
      </p:graphicFrame>
      <p:sp>
        <p:nvSpPr>
          <p:cNvPr id="33" name="Rectangle 32">
            <a:extLst>
              <a:ext uri="{FF2B5EF4-FFF2-40B4-BE49-F238E27FC236}">
                <a16:creationId xmlns:a16="http://schemas.microsoft.com/office/drawing/2014/main" id="{C59ED179-30A4-421F-AB4B-93FDF12D22FA}"/>
              </a:ext>
            </a:extLst>
          </p:cNvPr>
          <p:cNvSpPr/>
          <p:nvPr/>
        </p:nvSpPr>
        <p:spPr>
          <a:xfrm>
            <a:off x="8681678" y="2173806"/>
            <a:ext cx="507032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Table Name :Dep’t</a:t>
            </a:r>
            <a:endParaRPr lang="en-U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C5C7D36-7393-4042-8228-AABCFA401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741199"/>
              </p:ext>
            </p:extLst>
          </p:nvPr>
        </p:nvGraphicFramePr>
        <p:xfrm>
          <a:off x="9170344" y="5016191"/>
          <a:ext cx="6263956" cy="15834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65989">
                  <a:extLst>
                    <a:ext uri="{9D8B030D-6E8A-4147-A177-3AD203B41FA5}">
                      <a16:colId xmlns:a16="http://schemas.microsoft.com/office/drawing/2014/main" val="2715012299"/>
                    </a:ext>
                  </a:extLst>
                </a:gridCol>
                <a:gridCol w="1565989">
                  <a:extLst>
                    <a:ext uri="{9D8B030D-6E8A-4147-A177-3AD203B41FA5}">
                      <a16:colId xmlns:a16="http://schemas.microsoft.com/office/drawing/2014/main" val="1243207293"/>
                    </a:ext>
                  </a:extLst>
                </a:gridCol>
                <a:gridCol w="1565989">
                  <a:extLst>
                    <a:ext uri="{9D8B030D-6E8A-4147-A177-3AD203B41FA5}">
                      <a16:colId xmlns:a16="http://schemas.microsoft.com/office/drawing/2014/main" val="589225883"/>
                    </a:ext>
                  </a:extLst>
                </a:gridCol>
                <a:gridCol w="1565989">
                  <a:extLst>
                    <a:ext uri="{9D8B030D-6E8A-4147-A177-3AD203B41FA5}">
                      <a16:colId xmlns:a16="http://schemas.microsoft.com/office/drawing/2014/main" val="3710875473"/>
                    </a:ext>
                  </a:extLst>
                </a:gridCol>
              </a:tblGrid>
              <a:tr h="22586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Field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Description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Type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Length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8561516"/>
                  </a:ext>
                </a:extLst>
              </a:tr>
              <a:tr h="22586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salary_ID (PK)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Salary ID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Int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11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00221380"/>
                  </a:ext>
                </a:extLst>
              </a:tr>
              <a:tr h="22586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job_ID (FK)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Job ID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Int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11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2487457"/>
                  </a:ext>
                </a:extLst>
              </a:tr>
              <a:tr h="22586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amount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Amount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Int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11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8925481"/>
                  </a:ext>
                </a:extLst>
              </a:tr>
              <a:tr h="22586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Annual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Annual Expense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Date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68709548"/>
                  </a:ext>
                </a:extLst>
              </a:tr>
              <a:tr h="22586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Bonus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Bonus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Date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bonus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96332304"/>
                  </a:ext>
                </a:extLst>
              </a:tr>
            </a:tbl>
          </a:graphicData>
        </a:graphic>
      </p:graphicFrame>
      <p:sp>
        <p:nvSpPr>
          <p:cNvPr id="34" name="Rectangle 33">
            <a:extLst>
              <a:ext uri="{FF2B5EF4-FFF2-40B4-BE49-F238E27FC236}">
                <a16:creationId xmlns:a16="http://schemas.microsoft.com/office/drawing/2014/main" id="{145FAB63-B5B6-4A18-9800-46889FA43881}"/>
              </a:ext>
            </a:extLst>
          </p:cNvPr>
          <p:cNvSpPr/>
          <p:nvPr/>
        </p:nvSpPr>
        <p:spPr>
          <a:xfrm>
            <a:off x="9716897" y="4647834"/>
            <a:ext cx="545912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Table Name :Salary/Bonus</a:t>
            </a:r>
            <a:endParaRPr lang="en-US" sz="105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BEFA379-9249-4E8F-9438-B8B850C56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556904"/>
              </p:ext>
            </p:extLst>
          </p:nvPr>
        </p:nvGraphicFramePr>
        <p:xfrm>
          <a:off x="9280346" y="7138721"/>
          <a:ext cx="6264452" cy="27318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66113">
                  <a:extLst>
                    <a:ext uri="{9D8B030D-6E8A-4147-A177-3AD203B41FA5}">
                      <a16:colId xmlns:a16="http://schemas.microsoft.com/office/drawing/2014/main" val="2464706887"/>
                    </a:ext>
                  </a:extLst>
                </a:gridCol>
                <a:gridCol w="1566113">
                  <a:extLst>
                    <a:ext uri="{9D8B030D-6E8A-4147-A177-3AD203B41FA5}">
                      <a16:colId xmlns:a16="http://schemas.microsoft.com/office/drawing/2014/main" val="1453540091"/>
                    </a:ext>
                  </a:extLst>
                </a:gridCol>
                <a:gridCol w="1566113">
                  <a:extLst>
                    <a:ext uri="{9D8B030D-6E8A-4147-A177-3AD203B41FA5}">
                      <a16:colId xmlns:a16="http://schemas.microsoft.com/office/drawing/2014/main" val="2789400361"/>
                    </a:ext>
                  </a:extLst>
                </a:gridCol>
                <a:gridCol w="1566113">
                  <a:extLst>
                    <a:ext uri="{9D8B030D-6E8A-4147-A177-3AD203B41FA5}">
                      <a16:colId xmlns:a16="http://schemas.microsoft.com/office/drawing/2014/main" val="3350419237"/>
                    </a:ext>
                  </a:extLst>
                </a:gridCol>
              </a:tblGrid>
              <a:tr h="3496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Field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Type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Length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47196975"/>
                  </a:ext>
                </a:extLst>
              </a:tr>
              <a:tr h="3496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qual_ID (PK)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Qualification ID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52666740"/>
                  </a:ext>
                </a:extLst>
              </a:tr>
              <a:tr h="3496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emp_ID (FK)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Employee ID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99284248"/>
                  </a:ext>
                </a:extLst>
              </a:tr>
              <a:tr h="72099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position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Position of Application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Varchar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93471904"/>
                  </a:ext>
                </a:extLst>
              </a:tr>
              <a:tr h="3496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requirements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Requirements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Varchar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09313230"/>
                  </a:ext>
                </a:extLst>
              </a:tr>
              <a:tr h="3496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date_in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Date In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Date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0445213"/>
                  </a:ext>
                </a:extLst>
              </a:tr>
            </a:tbl>
          </a:graphicData>
        </a:graphic>
      </p:graphicFrame>
      <p:sp>
        <p:nvSpPr>
          <p:cNvPr id="37" name="Rectangle 36">
            <a:extLst>
              <a:ext uri="{FF2B5EF4-FFF2-40B4-BE49-F238E27FC236}">
                <a16:creationId xmlns:a16="http://schemas.microsoft.com/office/drawing/2014/main" id="{8D4AF38D-BA37-4A5B-94D4-E368DE9D51ED}"/>
              </a:ext>
            </a:extLst>
          </p:cNvPr>
          <p:cNvSpPr/>
          <p:nvPr/>
        </p:nvSpPr>
        <p:spPr>
          <a:xfrm rot="10800000" flipV="1">
            <a:off x="9190397" y="6458401"/>
            <a:ext cx="513330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Table Name :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Qualifucaions</a:t>
            </a: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53447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6816" y="0"/>
            <a:ext cx="452408" cy="10287000"/>
            <a:chOff x="0" y="0"/>
            <a:chExt cx="165040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l="l" t="t" r="r" b="b"/>
              <a:pathLst>
                <a:path w="165040" h="3752726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5742560" y="2217060"/>
            <a:ext cx="5852880" cy="5852880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0" name="Group 10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8" name="Group 18"/>
          <p:cNvGrpSpPr/>
          <p:nvPr/>
        </p:nvGrpSpPr>
        <p:grpSpPr>
          <a:xfrm rot="-5400000">
            <a:off x="568482" y="1960670"/>
            <a:ext cx="829509" cy="1966473"/>
            <a:chOff x="0" y="0"/>
            <a:chExt cx="2354580" cy="558188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20" name="Group 20"/>
          <p:cNvGrpSpPr/>
          <p:nvPr/>
        </p:nvGrpSpPr>
        <p:grpSpPr>
          <a:xfrm rot="-5400000">
            <a:off x="4980926" y="-2587876"/>
            <a:ext cx="1629197" cy="7951652"/>
            <a:chOff x="0" y="0"/>
            <a:chExt cx="2354580" cy="1149204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353310" cy="11492046"/>
            </a:xfrm>
            <a:custGeom>
              <a:avLst/>
              <a:gdLst/>
              <a:ahLst/>
              <a:cxnLst/>
              <a:rect l="l" t="t" r="r" b="b"/>
              <a:pathLst>
                <a:path w="2353310" h="11492046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6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22" name="Group 22"/>
          <p:cNvGrpSpPr/>
          <p:nvPr/>
        </p:nvGrpSpPr>
        <p:grpSpPr>
          <a:xfrm rot="-5400000">
            <a:off x="568482" y="4415830"/>
            <a:ext cx="829509" cy="1966473"/>
            <a:chOff x="0" y="0"/>
            <a:chExt cx="2354580" cy="558188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24" name="Group 24"/>
          <p:cNvGrpSpPr/>
          <p:nvPr/>
        </p:nvGrpSpPr>
        <p:grpSpPr>
          <a:xfrm rot="-5400000">
            <a:off x="568482" y="6870991"/>
            <a:ext cx="829509" cy="1966473"/>
            <a:chOff x="0" y="0"/>
            <a:chExt cx="2354580" cy="558188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2428018" y="3191506"/>
            <a:ext cx="8087581" cy="24853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600" dirty="0"/>
              <a:t>This diagram shows the general processes or function that the system could do that is based on the transactions done by the admin or employer in managing the their employees.</a:t>
            </a:r>
            <a:endParaRPr lang="en-US" sz="4800" spc="300" dirty="0">
              <a:solidFill>
                <a:srgbClr val="000000"/>
              </a:solidFill>
              <a:latin typeface="Lato Italic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428018" y="2648681"/>
            <a:ext cx="8926205" cy="491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 dirty="0">
                <a:solidFill>
                  <a:srgbClr val="2B4A9D"/>
                </a:solidFill>
                <a:latin typeface="Lato Bold"/>
              </a:rPr>
              <a:t>General Use Case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42168" y="2648681"/>
            <a:ext cx="487056" cy="52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42168" y="7559003"/>
            <a:ext cx="487056" cy="491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 dirty="0">
                <a:solidFill>
                  <a:srgbClr val="FFFFFF"/>
                </a:solidFill>
                <a:latin typeface="Lato Bold"/>
              </a:rPr>
              <a:t>2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123218" y="897430"/>
            <a:ext cx="7020782" cy="864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4800" spc="349" dirty="0">
                <a:solidFill>
                  <a:srgbClr val="FFFFFF"/>
                </a:solidFill>
                <a:latin typeface="Poppins Ultra-Bold"/>
              </a:rPr>
              <a:t>EIHRS Use Case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6EAA2D-A565-4681-BE0E-9ADA48054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7143" y="696364"/>
            <a:ext cx="7331079" cy="889427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AC53512-8699-4C56-BCA4-C196088A89A0}"/>
              </a:ext>
            </a:extLst>
          </p:cNvPr>
          <p:cNvSpPr txBox="1"/>
          <p:nvPr/>
        </p:nvSpPr>
        <p:spPr>
          <a:xfrm>
            <a:off x="2022911" y="6197223"/>
            <a:ext cx="8362081" cy="3411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600" dirty="0"/>
              <a:t>General use case is the most common application of a use case diagram. The use case</a:t>
            </a:r>
          </a:p>
          <a:p>
            <a:pPr>
              <a:lnSpc>
                <a:spcPts val="3750"/>
              </a:lnSpc>
            </a:pPr>
            <a:r>
              <a:rPr lang="en-US" sz="3600" dirty="0"/>
              <a:t>diagrams depict the system's main components as well as the flow of information</a:t>
            </a:r>
          </a:p>
          <a:p>
            <a:pPr>
              <a:lnSpc>
                <a:spcPts val="3750"/>
              </a:lnSpc>
            </a:pPr>
            <a:r>
              <a:rPr lang="en-US" sz="3600" dirty="0"/>
              <a:t>between them.</a:t>
            </a:r>
            <a:endParaRPr lang="en-US" sz="4800" spc="300" dirty="0">
              <a:solidFill>
                <a:srgbClr val="000000"/>
              </a:solidFill>
              <a:latin typeface="Lato Italics"/>
            </a:endParaRPr>
          </a:p>
        </p:txBody>
      </p:sp>
    </p:spTree>
    <p:extLst>
      <p:ext uri="{BB962C8B-B14F-4D97-AF65-F5344CB8AC3E}">
        <p14:creationId xmlns:p14="http://schemas.microsoft.com/office/powerpoint/2010/main" val="1696616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6816" y="0"/>
            <a:ext cx="452408" cy="10287000"/>
            <a:chOff x="0" y="0"/>
            <a:chExt cx="165040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l="l" t="t" r="r" b="b"/>
              <a:pathLst>
                <a:path w="165040" h="3752726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5742560" y="2217060"/>
            <a:ext cx="5852880" cy="5852880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0" name="Group 10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8" name="Group 18"/>
          <p:cNvGrpSpPr/>
          <p:nvPr/>
        </p:nvGrpSpPr>
        <p:grpSpPr>
          <a:xfrm rot="-5400000">
            <a:off x="568482" y="1960670"/>
            <a:ext cx="829509" cy="1966473"/>
            <a:chOff x="0" y="0"/>
            <a:chExt cx="2354580" cy="558188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20" name="Group 20"/>
          <p:cNvGrpSpPr/>
          <p:nvPr/>
        </p:nvGrpSpPr>
        <p:grpSpPr>
          <a:xfrm rot="-5400000">
            <a:off x="4980926" y="-2587876"/>
            <a:ext cx="1629197" cy="7951652"/>
            <a:chOff x="0" y="0"/>
            <a:chExt cx="2354580" cy="1149204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353310" cy="11492046"/>
            </a:xfrm>
            <a:custGeom>
              <a:avLst/>
              <a:gdLst/>
              <a:ahLst/>
              <a:cxnLst/>
              <a:rect l="l" t="t" r="r" b="b"/>
              <a:pathLst>
                <a:path w="2353310" h="11492046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6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22" name="Group 22"/>
          <p:cNvGrpSpPr/>
          <p:nvPr/>
        </p:nvGrpSpPr>
        <p:grpSpPr>
          <a:xfrm rot="-5400000">
            <a:off x="568482" y="4415830"/>
            <a:ext cx="829509" cy="1966473"/>
            <a:chOff x="0" y="0"/>
            <a:chExt cx="2354580" cy="558188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24" name="Group 24"/>
          <p:cNvGrpSpPr/>
          <p:nvPr/>
        </p:nvGrpSpPr>
        <p:grpSpPr>
          <a:xfrm rot="-5400000">
            <a:off x="568482" y="6870991"/>
            <a:ext cx="829509" cy="1966473"/>
            <a:chOff x="0" y="0"/>
            <a:chExt cx="2354580" cy="558188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2428018" y="3191506"/>
            <a:ext cx="6944582" cy="1949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600" dirty="0"/>
              <a:t>The main challenges faced was lack of stable internet connection for conducting zoom meeting and other virtual meetings </a:t>
            </a:r>
            <a:endParaRPr lang="en-US" sz="4800" spc="300" dirty="0">
              <a:solidFill>
                <a:srgbClr val="000000"/>
              </a:solidFill>
              <a:latin typeface="Lato Italic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428018" y="2648681"/>
            <a:ext cx="8926205" cy="491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 dirty="0">
                <a:solidFill>
                  <a:srgbClr val="2B4A9D"/>
                </a:solidFill>
                <a:latin typeface="Lato Bold"/>
              </a:rPr>
              <a:t>Internet Connections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42168" y="2648681"/>
            <a:ext cx="487056" cy="52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42168" y="7559003"/>
            <a:ext cx="487056" cy="491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 dirty="0">
                <a:solidFill>
                  <a:srgbClr val="FFFFFF"/>
                </a:solidFill>
                <a:latin typeface="Lato Bold"/>
              </a:rPr>
              <a:t>2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123218" y="897430"/>
            <a:ext cx="7020782" cy="864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4800" spc="349" dirty="0">
                <a:solidFill>
                  <a:srgbClr val="FFFFFF"/>
                </a:solidFill>
                <a:latin typeface="Poppins Ultra-Bold"/>
              </a:rPr>
              <a:t>Challenges During 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C53512-8699-4C56-BCA4-C196088A89A0}"/>
              </a:ext>
            </a:extLst>
          </p:cNvPr>
          <p:cNvSpPr txBox="1"/>
          <p:nvPr/>
        </p:nvSpPr>
        <p:spPr>
          <a:xfrm>
            <a:off x="2022911" y="6197223"/>
            <a:ext cx="6663889" cy="1010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4800" dirty="0"/>
              <a:t>Lack of Sufficient Time in the Project</a:t>
            </a:r>
            <a:endParaRPr lang="en-US" sz="4800" spc="300" dirty="0">
              <a:solidFill>
                <a:srgbClr val="000000"/>
              </a:solidFill>
              <a:latin typeface="Lato Itali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1DD045-F875-481D-98D3-321D3CD11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574229"/>
            <a:ext cx="8458200" cy="898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35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764344">
            <a:off x="7499531" y="-923721"/>
            <a:ext cx="1088513" cy="11908815"/>
            <a:chOff x="0" y="0"/>
            <a:chExt cx="286687" cy="31364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6687" cy="3136478"/>
            </a:xfrm>
            <a:custGeom>
              <a:avLst/>
              <a:gdLst/>
              <a:ahLst/>
              <a:cxnLst/>
              <a:rect l="l" t="t" r="r" b="b"/>
              <a:pathLst>
                <a:path w="286687" h="3136478">
                  <a:moveTo>
                    <a:pt x="0" y="0"/>
                  </a:moveTo>
                  <a:lnTo>
                    <a:pt x="286687" y="0"/>
                  </a:lnTo>
                  <a:lnTo>
                    <a:pt x="286687" y="3136478"/>
                  </a:lnTo>
                  <a:lnTo>
                    <a:pt x="0" y="3136478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86687" cy="3155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>
                <a:highlight>
                  <a:srgbClr val="00FF00"/>
                </a:highlight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915711" y="3044613"/>
            <a:ext cx="4486089" cy="5197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8"/>
              </a:lnSpc>
            </a:pPr>
            <a:r>
              <a:rPr lang="en-US" sz="6600" b="1" spc="-48" dirty="0">
                <a:solidFill>
                  <a:srgbClr val="010101"/>
                </a:solidFill>
                <a:highlight>
                  <a:srgbClr val="00FF00"/>
                </a:highlight>
                <a:latin typeface="Montserrat Light Bold"/>
              </a:rPr>
              <a:t>Git Hub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229600" y="3552387"/>
            <a:ext cx="7772400" cy="722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31"/>
              </a:lnSpc>
            </a:pPr>
            <a:r>
              <a:rPr lang="en-US" sz="4000" spc="16" dirty="0">
                <a:solidFill>
                  <a:srgbClr val="010101"/>
                </a:solidFill>
                <a:highlight>
                  <a:srgbClr val="00FF00"/>
                </a:highlight>
                <a:latin typeface="Montserrat Light"/>
              </a:rPr>
              <a:t>https://github.com/Getnetmulat/EICHRMS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5A32E50-052D-4E59-A175-989D9311D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2943" y="90064"/>
            <a:ext cx="7571943" cy="977783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6720858-30B5-4684-B9FF-222FCC288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4275149"/>
            <a:ext cx="9676208" cy="47624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Black and white background drafting tools image.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" y="0"/>
            <a:ext cx="18283238" cy="10284321"/>
          </a:xfrm>
          <a:prstGeom prst="rect">
            <a:avLst/>
          </a:prstGeom>
        </p:spPr>
      </p:pic>
      <p:sp>
        <p:nvSpPr>
          <p:cNvPr id="43" name="Rectangle 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2570" y="4114800"/>
            <a:ext cx="6244061" cy="914400"/>
          </a:xfrm>
          <a:prstGeom prst="rect">
            <a:avLst/>
          </a:prstGeom>
          <a:noFill/>
          <a:ln w="19050">
            <a:solidFill>
              <a:srgbClr val="00B050"/>
            </a:solidFill>
            <a:round/>
            <a:headEnd/>
            <a:tailEnd/>
          </a:ln>
          <a:effectLst/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44" name="Rectangle 4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2570" y="5486399"/>
            <a:ext cx="6244061" cy="914402"/>
          </a:xfrm>
          <a:prstGeom prst="rect">
            <a:avLst/>
          </a:prstGeom>
          <a:noFill/>
          <a:ln w="19050">
            <a:solidFill>
              <a:srgbClr val="24D4E2"/>
            </a:solidFill>
            <a:round/>
            <a:headEnd/>
            <a:tailEnd/>
          </a:ln>
          <a:effectLst/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45" name="Rectangle 4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2570" y="6857999"/>
            <a:ext cx="6244061" cy="914402"/>
          </a:xfrm>
          <a:prstGeom prst="rect">
            <a:avLst/>
          </a:prstGeom>
          <a:noFill/>
          <a:ln w="19050">
            <a:solidFill>
              <a:srgbClr val="5E8CFF"/>
            </a:solidFill>
            <a:round/>
            <a:headEnd/>
            <a:tailEnd/>
          </a:ln>
          <a:effectLst/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46" name="Rectangle 4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2570" y="8225996"/>
            <a:ext cx="6244061" cy="914402"/>
          </a:xfrm>
          <a:prstGeom prst="rect">
            <a:avLst/>
          </a:prstGeom>
          <a:noFill/>
          <a:ln w="19050">
            <a:solidFill>
              <a:srgbClr val="AF6FFF"/>
            </a:solidFill>
            <a:round/>
            <a:headEnd/>
            <a:tailEnd/>
          </a:ln>
          <a:effectLst/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41" name="Rectangle 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2570" y="2765108"/>
            <a:ext cx="6244061" cy="892799"/>
          </a:xfrm>
          <a:prstGeom prst="rect">
            <a:avLst/>
          </a:prstGeom>
          <a:noFill/>
          <a:ln w="19050">
            <a:solidFill>
              <a:srgbClr val="FF7E00"/>
            </a:solidFill>
            <a:round/>
            <a:headEnd/>
            <a:tailEnd/>
          </a:ln>
          <a:effectLst/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40" name="Rectangle 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2570" y="1356781"/>
            <a:ext cx="6244061" cy="925619"/>
          </a:xfrm>
          <a:prstGeom prst="rect">
            <a:avLst/>
          </a:prstGeom>
          <a:noFill/>
          <a:ln w="19050">
            <a:solidFill>
              <a:srgbClr val="F0E400"/>
            </a:solidFill>
            <a:round/>
            <a:headEnd/>
            <a:tailEnd/>
          </a:ln>
          <a:effectLst/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val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15500" y="1600200"/>
            <a:ext cx="7315200" cy="7315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3" name="Title 2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1</a:t>
            </a:r>
          </a:p>
        </p:txBody>
      </p:sp>
      <p:grpSp>
        <p:nvGrpSpPr>
          <p:cNvPr id="1746" name="Group 1745" descr="Circle gear with 6 gears inside"/>
          <p:cNvGrpSpPr/>
          <p:nvPr/>
        </p:nvGrpSpPr>
        <p:grpSpPr>
          <a:xfrm>
            <a:off x="9446764" y="1454033"/>
            <a:ext cx="7957316" cy="7994767"/>
            <a:chOff x="5484812" y="606420"/>
            <a:chExt cx="5895976" cy="5895976"/>
          </a:xfrm>
          <a:effectLst/>
        </p:grpSpPr>
        <p:sp>
          <p:nvSpPr>
            <p:cNvPr id="1747" name="Freeform 174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84812" y="606420"/>
              <a:ext cx="5895976" cy="5895976"/>
            </a:xfrm>
            <a:custGeom>
              <a:avLst/>
              <a:gdLst>
                <a:gd name="T0" fmla="*/ 868 w 4320"/>
                <a:gd name="T1" fmla="*/ 430 h 4320"/>
                <a:gd name="T2" fmla="*/ 68 w 4320"/>
                <a:gd name="T3" fmla="*/ 1621 h 4320"/>
                <a:gd name="T4" fmla="*/ 191 w 4320"/>
                <a:gd name="T5" fmla="*/ 3048 h 4320"/>
                <a:gd name="T6" fmla="*/ 1178 w 4320"/>
                <a:gd name="T7" fmla="*/ 4083 h 4320"/>
                <a:gd name="T8" fmla="*/ 2594 w 4320"/>
                <a:gd name="T9" fmla="*/ 4276 h 4320"/>
                <a:gd name="T10" fmla="*/ 3825 w 4320"/>
                <a:gd name="T11" fmla="*/ 3533 h 4320"/>
                <a:gd name="T12" fmla="*/ 4320 w 4320"/>
                <a:gd name="T13" fmla="*/ 2160 h 4320"/>
                <a:gd name="T14" fmla="*/ 3858 w 4320"/>
                <a:gd name="T15" fmla="*/ 828 h 4320"/>
                <a:gd name="T16" fmla="*/ 2647 w 4320"/>
                <a:gd name="T17" fmla="*/ 55 h 4320"/>
                <a:gd name="T18" fmla="*/ 2007 w 4320"/>
                <a:gd name="T19" fmla="*/ 3708 h 4320"/>
                <a:gd name="T20" fmla="*/ 1842 w 4320"/>
                <a:gd name="T21" fmla="*/ 3695 h 4320"/>
                <a:gd name="T22" fmla="*/ 1651 w 4320"/>
                <a:gd name="T23" fmla="*/ 3767 h 4320"/>
                <a:gd name="T24" fmla="*/ 1517 w 4320"/>
                <a:gd name="T25" fmla="*/ 3589 h 4320"/>
                <a:gd name="T26" fmla="*/ 1349 w 4320"/>
                <a:gd name="T27" fmla="*/ 3487 h 4320"/>
                <a:gd name="T28" fmla="*/ 1140 w 4320"/>
                <a:gd name="T29" fmla="*/ 3487 h 4320"/>
                <a:gd name="T30" fmla="*/ 990 w 4320"/>
                <a:gd name="T31" fmla="*/ 3373 h 4320"/>
                <a:gd name="T32" fmla="*/ 939 w 4320"/>
                <a:gd name="T33" fmla="*/ 3141 h 4320"/>
                <a:gd name="T34" fmla="*/ 854 w 4320"/>
                <a:gd name="T35" fmla="*/ 3005 h 4320"/>
                <a:gd name="T36" fmla="*/ 690 w 4320"/>
                <a:gd name="T37" fmla="*/ 2843 h 4320"/>
                <a:gd name="T38" fmla="*/ 566 w 4320"/>
                <a:gd name="T39" fmla="*/ 2710 h 4320"/>
                <a:gd name="T40" fmla="*/ 641 w 4320"/>
                <a:gd name="T41" fmla="*/ 2493 h 4320"/>
                <a:gd name="T42" fmla="*/ 603 w 4320"/>
                <a:gd name="T43" fmla="*/ 2333 h 4320"/>
                <a:gd name="T44" fmla="*/ 486 w 4320"/>
                <a:gd name="T45" fmla="*/ 2116 h 4320"/>
                <a:gd name="T46" fmla="*/ 495 w 4320"/>
                <a:gd name="T47" fmla="*/ 1897 h 4320"/>
                <a:gd name="T48" fmla="*/ 601 w 4320"/>
                <a:gd name="T49" fmla="*/ 1719 h 4320"/>
                <a:gd name="T50" fmla="*/ 710 w 4320"/>
                <a:gd name="T51" fmla="*/ 1596 h 4320"/>
                <a:gd name="T52" fmla="*/ 744 w 4320"/>
                <a:gd name="T53" fmla="*/ 1372 h 4320"/>
                <a:gd name="T54" fmla="*/ 789 w 4320"/>
                <a:gd name="T55" fmla="*/ 1179 h 4320"/>
                <a:gd name="T56" fmla="*/ 1001 w 4320"/>
                <a:gd name="T57" fmla="*/ 1117 h 4320"/>
                <a:gd name="T58" fmla="*/ 1121 w 4320"/>
                <a:gd name="T59" fmla="*/ 1002 h 4320"/>
                <a:gd name="T60" fmla="*/ 1196 w 4320"/>
                <a:gd name="T61" fmla="*/ 778 h 4320"/>
                <a:gd name="T62" fmla="*/ 1358 w 4320"/>
                <a:gd name="T63" fmla="*/ 685 h 4320"/>
                <a:gd name="T64" fmla="*/ 1603 w 4320"/>
                <a:gd name="T65" fmla="*/ 700 h 4320"/>
                <a:gd name="T66" fmla="*/ 1749 w 4320"/>
                <a:gd name="T67" fmla="*/ 652 h 4320"/>
                <a:gd name="T68" fmla="*/ 1924 w 4320"/>
                <a:gd name="T69" fmla="*/ 490 h 4320"/>
                <a:gd name="T70" fmla="*/ 2124 w 4320"/>
                <a:gd name="T71" fmla="*/ 476 h 4320"/>
                <a:gd name="T72" fmla="*/ 2352 w 4320"/>
                <a:gd name="T73" fmla="*/ 551 h 4320"/>
                <a:gd name="T74" fmla="*/ 2522 w 4320"/>
                <a:gd name="T75" fmla="*/ 648 h 4320"/>
                <a:gd name="T76" fmla="*/ 2719 w 4320"/>
                <a:gd name="T77" fmla="*/ 576 h 4320"/>
                <a:gd name="T78" fmla="*/ 2887 w 4320"/>
                <a:gd name="T79" fmla="*/ 643 h 4320"/>
                <a:gd name="T80" fmla="*/ 3018 w 4320"/>
                <a:gd name="T81" fmla="*/ 849 h 4320"/>
                <a:gd name="T82" fmla="*/ 3141 w 4320"/>
                <a:gd name="T83" fmla="*/ 952 h 4320"/>
                <a:gd name="T84" fmla="*/ 3376 w 4320"/>
                <a:gd name="T85" fmla="*/ 997 h 4320"/>
                <a:gd name="T86" fmla="*/ 3502 w 4320"/>
                <a:gd name="T87" fmla="*/ 1140 h 4320"/>
                <a:gd name="T88" fmla="*/ 3502 w 4320"/>
                <a:gd name="T89" fmla="*/ 1374 h 4320"/>
                <a:gd name="T90" fmla="*/ 3583 w 4320"/>
                <a:gd name="T91" fmla="*/ 1534 h 4320"/>
                <a:gd name="T92" fmla="*/ 3772 w 4320"/>
                <a:gd name="T93" fmla="*/ 1665 h 4320"/>
                <a:gd name="T94" fmla="*/ 3750 w 4320"/>
                <a:gd name="T95" fmla="*/ 1845 h 4320"/>
                <a:gd name="T96" fmla="*/ 3714 w 4320"/>
                <a:gd name="T97" fmla="*/ 2074 h 4320"/>
                <a:gd name="T98" fmla="*/ 3716 w 4320"/>
                <a:gd name="T99" fmla="*/ 2240 h 4320"/>
                <a:gd name="T100" fmla="*/ 3806 w 4320"/>
                <a:gd name="T101" fmla="*/ 2466 h 4320"/>
                <a:gd name="T102" fmla="*/ 3773 w 4320"/>
                <a:gd name="T103" fmla="*/ 2651 h 4320"/>
                <a:gd name="T104" fmla="*/ 3584 w 4320"/>
                <a:gd name="T105" fmla="*/ 2783 h 4320"/>
                <a:gd name="T106" fmla="*/ 3504 w 4320"/>
                <a:gd name="T107" fmla="*/ 2944 h 4320"/>
                <a:gd name="T108" fmla="*/ 3504 w 4320"/>
                <a:gd name="T109" fmla="*/ 3177 h 4320"/>
                <a:gd name="T110" fmla="*/ 3376 w 4320"/>
                <a:gd name="T111" fmla="*/ 3309 h 4320"/>
                <a:gd name="T112" fmla="*/ 3143 w 4320"/>
                <a:gd name="T113" fmla="*/ 3367 h 4320"/>
                <a:gd name="T114" fmla="*/ 3020 w 4320"/>
                <a:gd name="T115" fmla="*/ 3470 h 4320"/>
                <a:gd name="T116" fmla="*/ 2890 w 4320"/>
                <a:gd name="T117" fmla="*/ 3676 h 4320"/>
                <a:gd name="T118" fmla="*/ 2721 w 4320"/>
                <a:gd name="T119" fmla="*/ 3743 h 4320"/>
                <a:gd name="T120" fmla="*/ 2525 w 4320"/>
                <a:gd name="T121" fmla="*/ 3672 h 4320"/>
                <a:gd name="T122" fmla="*/ 2354 w 4320"/>
                <a:gd name="T123" fmla="*/ 3768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320" h="4320">
                  <a:moveTo>
                    <a:pt x="2160" y="0"/>
                  </a:moveTo>
                  <a:lnTo>
                    <a:pt x="2160" y="0"/>
                  </a:lnTo>
                  <a:lnTo>
                    <a:pt x="2104" y="1"/>
                  </a:lnTo>
                  <a:lnTo>
                    <a:pt x="2049" y="3"/>
                  </a:lnTo>
                  <a:lnTo>
                    <a:pt x="1994" y="6"/>
                  </a:lnTo>
                  <a:lnTo>
                    <a:pt x="1939" y="11"/>
                  </a:lnTo>
                  <a:lnTo>
                    <a:pt x="1885" y="17"/>
                  </a:lnTo>
                  <a:lnTo>
                    <a:pt x="1832" y="26"/>
                  </a:lnTo>
                  <a:lnTo>
                    <a:pt x="1778" y="34"/>
                  </a:lnTo>
                  <a:lnTo>
                    <a:pt x="1726" y="44"/>
                  </a:lnTo>
                  <a:lnTo>
                    <a:pt x="1673" y="55"/>
                  </a:lnTo>
                  <a:lnTo>
                    <a:pt x="1621" y="68"/>
                  </a:lnTo>
                  <a:lnTo>
                    <a:pt x="1569" y="83"/>
                  </a:lnTo>
                  <a:lnTo>
                    <a:pt x="1518" y="97"/>
                  </a:lnTo>
                  <a:lnTo>
                    <a:pt x="1468" y="113"/>
                  </a:lnTo>
                  <a:lnTo>
                    <a:pt x="1418" y="132"/>
                  </a:lnTo>
                  <a:lnTo>
                    <a:pt x="1369" y="150"/>
                  </a:lnTo>
                  <a:lnTo>
                    <a:pt x="1320" y="171"/>
                  </a:lnTo>
                  <a:lnTo>
                    <a:pt x="1272" y="191"/>
                  </a:lnTo>
                  <a:lnTo>
                    <a:pt x="1224" y="214"/>
                  </a:lnTo>
                  <a:lnTo>
                    <a:pt x="1178" y="237"/>
                  </a:lnTo>
                  <a:lnTo>
                    <a:pt x="1131" y="262"/>
                  </a:lnTo>
                  <a:lnTo>
                    <a:pt x="1086" y="287"/>
                  </a:lnTo>
                  <a:lnTo>
                    <a:pt x="1041" y="314"/>
                  </a:lnTo>
                  <a:lnTo>
                    <a:pt x="997" y="341"/>
                  </a:lnTo>
                  <a:lnTo>
                    <a:pt x="953" y="370"/>
                  </a:lnTo>
                  <a:lnTo>
                    <a:pt x="910" y="400"/>
                  </a:lnTo>
                  <a:lnTo>
                    <a:pt x="868" y="430"/>
                  </a:lnTo>
                  <a:lnTo>
                    <a:pt x="828" y="462"/>
                  </a:lnTo>
                  <a:lnTo>
                    <a:pt x="787" y="495"/>
                  </a:lnTo>
                  <a:lnTo>
                    <a:pt x="747" y="527"/>
                  </a:lnTo>
                  <a:lnTo>
                    <a:pt x="709" y="562"/>
                  </a:lnTo>
                  <a:lnTo>
                    <a:pt x="670" y="598"/>
                  </a:lnTo>
                  <a:lnTo>
                    <a:pt x="633" y="633"/>
                  </a:lnTo>
                  <a:lnTo>
                    <a:pt x="598" y="670"/>
                  </a:lnTo>
                  <a:lnTo>
                    <a:pt x="562" y="708"/>
                  </a:lnTo>
                  <a:lnTo>
                    <a:pt x="527" y="747"/>
                  </a:lnTo>
                  <a:lnTo>
                    <a:pt x="495" y="787"/>
                  </a:lnTo>
                  <a:lnTo>
                    <a:pt x="462" y="828"/>
                  </a:lnTo>
                  <a:lnTo>
                    <a:pt x="430" y="868"/>
                  </a:lnTo>
                  <a:lnTo>
                    <a:pt x="400" y="910"/>
                  </a:lnTo>
                  <a:lnTo>
                    <a:pt x="370" y="953"/>
                  </a:lnTo>
                  <a:lnTo>
                    <a:pt x="341" y="997"/>
                  </a:lnTo>
                  <a:lnTo>
                    <a:pt x="314" y="1041"/>
                  </a:lnTo>
                  <a:lnTo>
                    <a:pt x="287" y="1086"/>
                  </a:lnTo>
                  <a:lnTo>
                    <a:pt x="262" y="1131"/>
                  </a:lnTo>
                  <a:lnTo>
                    <a:pt x="237" y="1178"/>
                  </a:lnTo>
                  <a:lnTo>
                    <a:pt x="214" y="1224"/>
                  </a:lnTo>
                  <a:lnTo>
                    <a:pt x="191" y="1272"/>
                  </a:lnTo>
                  <a:lnTo>
                    <a:pt x="171" y="1320"/>
                  </a:lnTo>
                  <a:lnTo>
                    <a:pt x="150" y="1369"/>
                  </a:lnTo>
                  <a:lnTo>
                    <a:pt x="132" y="1418"/>
                  </a:lnTo>
                  <a:lnTo>
                    <a:pt x="114" y="1468"/>
                  </a:lnTo>
                  <a:lnTo>
                    <a:pt x="97" y="1518"/>
                  </a:lnTo>
                  <a:lnTo>
                    <a:pt x="83" y="1569"/>
                  </a:lnTo>
                  <a:lnTo>
                    <a:pt x="68" y="1621"/>
                  </a:lnTo>
                  <a:lnTo>
                    <a:pt x="55" y="1673"/>
                  </a:lnTo>
                  <a:lnTo>
                    <a:pt x="44" y="1726"/>
                  </a:lnTo>
                  <a:lnTo>
                    <a:pt x="34" y="1778"/>
                  </a:lnTo>
                  <a:lnTo>
                    <a:pt x="26" y="1831"/>
                  </a:lnTo>
                  <a:lnTo>
                    <a:pt x="17" y="1885"/>
                  </a:lnTo>
                  <a:lnTo>
                    <a:pt x="11" y="1939"/>
                  </a:lnTo>
                  <a:lnTo>
                    <a:pt x="6" y="1994"/>
                  </a:lnTo>
                  <a:lnTo>
                    <a:pt x="3" y="2049"/>
                  </a:lnTo>
                  <a:lnTo>
                    <a:pt x="1" y="2104"/>
                  </a:lnTo>
                  <a:lnTo>
                    <a:pt x="0" y="2160"/>
                  </a:lnTo>
                  <a:lnTo>
                    <a:pt x="0" y="2160"/>
                  </a:lnTo>
                  <a:lnTo>
                    <a:pt x="1" y="2215"/>
                  </a:lnTo>
                  <a:lnTo>
                    <a:pt x="3" y="2271"/>
                  </a:lnTo>
                  <a:lnTo>
                    <a:pt x="6" y="2326"/>
                  </a:lnTo>
                  <a:lnTo>
                    <a:pt x="11" y="2381"/>
                  </a:lnTo>
                  <a:lnTo>
                    <a:pt x="17" y="2435"/>
                  </a:lnTo>
                  <a:lnTo>
                    <a:pt x="26" y="2488"/>
                  </a:lnTo>
                  <a:lnTo>
                    <a:pt x="34" y="2542"/>
                  </a:lnTo>
                  <a:lnTo>
                    <a:pt x="44" y="2594"/>
                  </a:lnTo>
                  <a:lnTo>
                    <a:pt x="55" y="2647"/>
                  </a:lnTo>
                  <a:lnTo>
                    <a:pt x="68" y="2699"/>
                  </a:lnTo>
                  <a:lnTo>
                    <a:pt x="83" y="2751"/>
                  </a:lnTo>
                  <a:lnTo>
                    <a:pt x="97" y="2802"/>
                  </a:lnTo>
                  <a:lnTo>
                    <a:pt x="114" y="2852"/>
                  </a:lnTo>
                  <a:lnTo>
                    <a:pt x="132" y="2902"/>
                  </a:lnTo>
                  <a:lnTo>
                    <a:pt x="150" y="2951"/>
                  </a:lnTo>
                  <a:lnTo>
                    <a:pt x="171" y="3000"/>
                  </a:lnTo>
                  <a:lnTo>
                    <a:pt x="191" y="3048"/>
                  </a:lnTo>
                  <a:lnTo>
                    <a:pt x="214" y="3096"/>
                  </a:lnTo>
                  <a:lnTo>
                    <a:pt x="237" y="3142"/>
                  </a:lnTo>
                  <a:lnTo>
                    <a:pt x="262" y="3189"/>
                  </a:lnTo>
                  <a:lnTo>
                    <a:pt x="287" y="3234"/>
                  </a:lnTo>
                  <a:lnTo>
                    <a:pt x="314" y="3279"/>
                  </a:lnTo>
                  <a:lnTo>
                    <a:pt x="341" y="3323"/>
                  </a:lnTo>
                  <a:lnTo>
                    <a:pt x="370" y="3367"/>
                  </a:lnTo>
                  <a:lnTo>
                    <a:pt x="400" y="3410"/>
                  </a:lnTo>
                  <a:lnTo>
                    <a:pt x="430" y="3452"/>
                  </a:lnTo>
                  <a:lnTo>
                    <a:pt x="462" y="3492"/>
                  </a:lnTo>
                  <a:lnTo>
                    <a:pt x="495" y="3533"/>
                  </a:lnTo>
                  <a:lnTo>
                    <a:pt x="527" y="3572"/>
                  </a:lnTo>
                  <a:lnTo>
                    <a:pt x="562" y="3611"/>
                  </a:lnTo>
                  <a:lnTo>
                    <a:pt x="598" y="3650"/>
                  </a:lnTo>
                  <a:lnTo>
                    <a:pt x="633" y="3687"/>
                  </a:lnTo>
                  <a:lnTo>
                    <a:pt x="670" y="3722"/>
                  </a:lnTo>
                  <a:lnTo>
                    <a:pt x="709" y="3758"/>
                  </a:lnTo>
                  <a:lnTo>
                    <a:pt x="747" y="3793"/>
                  </a:lnTo>
                  <a:lnTo>
                    <a:pt x="787" y="3825"/>
                  </a:lnTo>
                  <a:lnTo>
                    <a:pt x="828" y="3858"/>
                  </a:lnTo>
                  <a:lnTo>
                    <a:pt x="868" y="3890"/>
                  </a:lnTo>
                  <a:lnTo>
                    <a:pt x="910" y="3920"/>
                  </a:lnTo>
                  <a:lnTo>
                    <a:pt x="953" y="3950"/>
                  </a:lnTo>
                  <a:lnTo>
                    <a:pt x="997" y="3979"/>
                  </a:lnTo>
                  <a:lnTo>
                    <a:pt x="1041" y="4006"/>
                  </a:lnTo>
                  <a:lnTo>
                    <a:pt x="1086" y="4033"/>
                  </a:lnTo>
                  <a:lnTo>
                    <a:pt x="1131" y="4058"/>
                  </a:lnTo>
                  <a:lnTo>
                    <a:pt x="1178" y="4083"/>
                  </a:lnTo>
                  <a:lnTo>
                    <a:pt x="1224" y="4106"/>
                  </a:lnTo>
                  <a:lnTo>
                    <a:pt x="1272" y="4129"/>
                  </a:lnTo>
                  <a:lnTo>
                    <a:pt x="1320" y="4149"/>
                  </a:lnTo>
                  <a:lnTo>
                    <a:pt x="1369" y="4170"/>
                  </a:lnTo>
                  <a:lnTo>
                    <a:pt x="1418" y="4188"/>
                  </a:lnTo>
                  <a:lnTo>
                    <a:pt x="1468" y="4206"/>
                  </a:lnTo>
                  <a:lnTo>
                    <a:pt x="1518" y="4222"/>
                  </a:lnTo>
                  <a:lnTo>
                    <a:pt x="1569" y="4237"/>
                  </a:lnTo>
                  <a:lnTo>
                    <a:pt x="1621" y="4252"/>
                  </a:lnTo>
                  <a:lnTo>
                    <a:pt x="1673" y="4264"/>
                  </a:lnTo>
                  <a:lnTo>
                    <a:pt x="1726" y="4276"/>
                  </a:lnTo>
                  <a:lnTo>
                    <a:pt x="1778" y="4286"/>
                  </a:lnTo>
                  <a:lnTo>
                    <a:pt x="1832" y="4294"/>
                  </a:lnTo>
                  <a:lnTo>
                    <a:pt x="1885" y="4303"/>
                  </a:lnTo>
                  <a:lnTo>
                    <a:pt x="1939" y="4309"/>
                  </a:lnTo>
                  <a:lnTo>
                    <a:pt x="1994" y="4313"/>
                  </a:lnTo>
                  <a:lnTo>
                    <a:pt x="2049" y="4317"/>
                  </a:lnTo>
                  <a:lnTo>
                    <a:pt x="2104" y="4319"/>
                  </a:lnTo>
                  <a:lnTo>
                    <a:pt x="2160" y="4320"/>
                  </a:lnTo>
                  <a:lnTo>
                    <a:pt x="2160" y="4320"/>
                  </a:lnTo>
                  <a:lnTo>
                    <a:pt x="2215" y="4319"/>
                  </a:lnTo>
                  <a:lnTo>
                    <a:pt x="2271" y="4317"/>
                  </a:lnTo>
                  <a:lnTo>
                    <a:pt x="2326" y="4313"/>
                  </a:lnTo>
                  <a:lnTo>
                    <a:pt x="2381" y="4309"/>
                  </a:lnTo>
                  <a:lnTo>
                    <a:pt x="2435" y="4303"/>
                  </a:lnTo>
                  <a:lnTo>
                    <a:pt x="2488" y="4294"/>
                  </a:lnTo>
                  <a:lnTo>
                    <a:pt x="2542" y="4286"/>
                  </a:lnTo>
                  <a:lnTo>
                    <a:pt x="2594" y="4276"/>
                  </a:lnTo>
                  <a:lnTo>
                    <a:pt x="2647" y="4264"/>
                  </a:lnTo>
                  <a:lnTo>
                    <a:pt x="2699" y="4252"/>
                  </a:lnTo>
                  <a:lnTo>
                    <a:pt x="2751" y="4237"/>
                  </a:lnTo>
                  <a:lnTo>
                    <a:pt x="2802" y="4222"/>
                  </a:lnTo>
                  <a:lnTo>
                    <a:pt x="2852" y="4206"/>
                  </a:lnTo>
                  <a:lnTo>
                    <a:pt x="2902" y="4188"/>
                  </a:lnTo>
                  <a:lnTo>
                    <a:pt x="2951" y="4170"/>
                  </a:lnTo>
                  <a:lnTo>
                    <a:pt x="3000" y="4149"/>
                  </a:lnTo>
                  <a:lnTo>
                    <a:pt x="3048" y="4129"/>
                  </a:lnTo>
                  <a:lnTo>
                    <a:pt x="3096" y="4106"/>
                  </a:lnTo>
                  <a:lnTo>
                    <a:pt x="3142" y="4083"/>
                  </a:lnTo>
                  <a:lnTo>
                    <a:pt x="3189" y="4058"/>
                  </a:lnTo>
                  <a:lnTo>
                    <a:pt x="3234" y="4033"/>
                  </a:lnTo>
                  <a:lnTo>
                    <a:pt x="3279" y="4006"/>
                  </a:lnTo>
                  <a:lnTo>
                    <a:pt x="3323" y="3979"/>
                  </a:lnTo>
                  <a:lnTo>
                    <a:pt x="3367" y="3950"/>
                  </a:lnTo>
                  <a:lnTo>
                    <a:pt x="3410" y="3920"/>
                  </a:lnTo>
                  <a:lnTo>
                    <a:pt x="3452" y="3890"/>
                  </a:lnTo>
                  <a:lnTo>
                    <a:pt x="3492" y="3858"/>
                  </a:lnTo>
                  <a:lnTo>
                    <a:pt x="3533" y="3825"/>
                  </a:lnTo>
                  <a:lnTo>
                    <a:pt x="3572" y="3793"/>
                  </a:lnTo>
                  <a:lnTo>
                    <a:pt x="3611" y="3758"/>
                  </a:lnTo>
                  <a:lnTo>
                    <a:pt x="3650" y="3722"/>
                  </a:lnTo>
                  <a:lnTo>
                    <a:pt x="3687" y="3687"/>
                  </a:lnTo>
                  <a:lnTo>
                    <a:pt x="3722" y="3650"/>
                  </a:lnTo>
                  <a:lnTo>
                    <a:pt x="3758" y="3611"/>
                  </a:lnTo>
                  <a:lnTo>
                    <a:pt x="3793" y="3572"/>
                  </a:lnTo>
                  <a:lnTo>
                    <a:pt x="3825" y="3533"/>
                  </a:lnTo>
                  <a:lnTo>
                    <a:pt x="3858" y="3492"/>
                  </a:lnTo>
                  <a:lnTo>
                    <a:pt x="3890" y="3452"/>
                  </a:lnTo>
                  <a:lnTo>
                    <a:pt x="3920" y="3410"/>
                  </a:lnTo>
                  <a:lnTo>
                    <a:pt x="3950" y="3367"/>
                  </a:lnTo>
                  <a:lnTo>
                    <a:pt x="3979" y="3323"/>
                  </a:lnTo>
                  <a:lnTo>
                    <a:pt x="4006" y="3279"/>
                  </a:lnTo>
                  <a:lnTo>
                    <a:pt x="4033" y="3234"/>
                  </a:lnTo>
                  <a:lnTo>
                    <a:pt x="4058" y="3189"/>
                  </a:lnTo>
                  <a:lnTo>
                    <a:pt x="4083" y="3142"/>
                  </a:lnTo>
                  <a:lnTo>
                    <a:pt x="4106" y="3096"/>
                  </a:lnTo>
                  <a:lnTo>
                    <a:pt x="4129" y="3048"/>
                  </a:lnTo>
                  <a:lnTo>
                    <a:pt x="4149" y="3000"/>
                  </a:lnTo>
                  <a:lnTo>
                    <a:pt x="4170" y="2951"/>
                  </a:lnTo>
                  <a:lnTo>
                    <a:pt x="4188" y="2902"/>
                  </a:lnTo>
                  <a:lnTo>
                    <a:pt x="4206" y="2852"/>
                  </a:lnTo>
                  <a:lnTo>
                    <a:pt x="4222" y="2802"/>
                  </a:lnTo>
                  <a:lnTo>
                    <a:pt x="4237" y="2751"/>
                  </a:lnTo>
                  <a:lnTo>
                    <a:pt x="4252" y="2699"/>
                  </a:lnTo>
                  <a:lnTo>
                    <a:pt x="4264" y="2647"/>
                  </a:lnTo>
                  <a:lnTo>
                    <a:pt x="4276" y="2594"/>
                  </a:lnTo>
                  <a:lnTo>
                    <a:pt x="4286" y="2542"/>
                  </a:lnTo>
                  <a:lnTo>
                    <a:pt x="4294" y="2488"/>
                  </a:lnTo>
                  <a:lnTo>
                    <a:pt x="4303" y="2435"/>
                  </a:lnTo>
                  <a:lnTo>
                    <a:pt x="4309" y="2381"/>
                  </a:lnTo>
                  <a:lnTo>
                    <a:pt x="4313" y="2326"/>
                  </a:lnTo>
                  <a:lnTo>
                    <a:pt x="4317" y="2271"/>
                  </a:lnTo>
                  <a:lnTo>
                    <a:pt x="4319" y="2215"/>
                  </a:lnTo>
                  <a:lnTo>
                    <a:pt x="4320" y="2160"/>
                  </a:lnTo>
                  <a:lnTo>
                    <a:pt x="4320" y="2160"/>
                  </a:lnTo>
                  <a:lnTo>
                    <a:pt x="4319" y="2104"/>
                  </a:lnTo>
                  <a:lnTo>
                    <a:pt x="4317" y="2049"/>
                  </a:lnTo>
                  <a:lnTo>
                    <a:pt x="4313" y="1994"/>
                  </a:lnTo>
                  <a:lnTo>
                    <a:pt x="4309" y="1939"/>
                  </a:lnTo>
                  <a:lnTo>
                    <a:pt x="4303" y="1885"/>
                  </a:lnTo>
                  <a:lnTo>
                    <a:pt x="4294" y="1831"/>
                  </a:lnTo>
                  <a:lnTo>
                    <a:pt x="4286" y="1778"/>
                  </a:lnTo>
                  <a:lnTo>
                    <a:pt x="4276" y="1726"/>
                  </a:lnTo>
                  <a:lnTo>
                    <a:pt x="4264" y="1673"/>
                  </a:lnTo>
                  <a:lnTo>
                    <a:pt x="4252" y="1621"/>
                  </a:lnTo>
                  <a:lnTo>
                    <a:pt x="4237" y="1569"/>
                  </a:lnTo>
                  <a:lnTo>
                    <a:pt x="4222" y="1518"/>
                  </a:lnTo>
                  <a:lnTo>
                    <a:pt x="4206" y="1468"/>
                  </a:lnTo>
                  <a:lnTo>
                    <a:pt x="4188" y="1418"/>
                  </a:lnTo>
                  <a:lnTo>
                    <a:pt x="4170" y="1369"/>
                  </a:lnTo>
                  <a:lnTo>
                    <a:pt x="4149" y="1320"/>
                  </a:lnTo>
                  <a:lnTo>
                    <a:pt x="4129" y="1272"/>
                  </a:lnTo>
                  <a:lnTo>
                    <a:pt x="4106" y="1224"/>
                  </a:lnTo>
                  <a:lnTo>
                    <a:pt x="4083" y="1178"/>
                  </a:lnTo>
                  <a:lnTo>
                    <a:pt x="4058" y="1131"/>
                  </a:lnTo>
                  <a:lnTo>
                    <a:pt x="4033" y="1086"/>
                  </a:lnTo>
                  <a:lnTo>
                    <a:pt x="4006" y="1041"/>
                  </a:lnTo>
                  <a:lnTo>
                    <a:pt x="3979" y="997"/>
                  </a:lnTo>
                  <a:lnTo>
                    <a:pt x="3950" y="953"/>
                  </a:lnTo>
                  <a:lnTo>
                    <a:pt x="3920" y="910"/>
                  </a:lnTo>
                  <a:lnTo>
                    <a:pt x="3890" y="868"/>
                  </a:lnTo>
                  <a:lnTo>
                    <a:pt x="3858" y="828"/>
                  </a:lnTo>
                  <a:lnTo>
                    <a:pt x="3825" y="787"/>
                  </a:lnTo>
                  <a:lnTo>
                    <a:pt x="3793" y="747"/>
                  </a:lnTo>
                  <a:lnTo>
                    <a:pt x="3758" y="708"/>
                  </a:lnTo>
                  <a:lnTo>
                    <a:pt x="3722" y="670"/>
                  </a:lnTo>
                  <a:lnTo>
                    <a:pt x="3687" y="633"/>
                  </a:lnTo>
                  <a:lnTo>
                    <a:pt x="3650" y="598"/>
                  </a:lnTo>
                  <a:lnTo>
                    <a:pt x="3611" y="562"/>
                  </a:lnTo>
                  <a:lnTo>
                    <a:pt x="3572" y="527"/>
                  </a:lnTo>
                  <a:lnTo>
                    <a:pt x="3533" y="495"/>
                  </a:lnTo>
                  <a:lnTo>
                    <a:pt x="3492" y="462"/>
                  </a:lnTo>
                  <a:lnTo>
                    <a:pt x="3452" y="430"/>
                  </a:lnTo>
                  <a:lnTo>
                    <a:pt x="3410" y="400"/>
                  </a:lnTo>
                  <a:lnTo>
                    <a:pt x="3367" y="370"/>
                  </a:lnTo>
                  <a:lnTo>
                    <a:pt x="3323" y="341"/>
                  </a:lnTo>
                  <a:lnTo>
                    <a:pt x="3279" y="314"/>
                  </a:lnTo>
                  <a:lnTo>
                    <a:pt x="3234" y="287"/>
                  </a:lnTo>
                  <a:lnTo>
                    <a:pt x="3189" y="262"/>
                  </a:lnTo>
                  <a:lnTo>
                    <a:pt x="3142" y="237"/>
                  </a:lnTo>
                  <a:lnTo>
                    <a:pt x="3096" y="214"/>
                  </a:lnTo>
                  <a:lnTo>
                    <a:pt x="3048" y="191"/>
                  </a:lnTo>
                  <a:lnTo>
                    <a:pt x="3000" y="171"/>
                  </a:lnTo>
                  <a:lnTo>
                    <a:pt x="2951" y="150"/>
                  </a:lnTo>
                  <a:lnTo>
                    <a:pt x="2902" y="132"/>
                  </a:lnTo>
                  <a:lnTo>
                    <a:pt x="2852" y="113"/>
                  </a:lnTo>
                  <a:lnTo>
                    <a:pt x="2802" y="97"/>
                  </a:lnTo>
                  <a:lnTo>
                    <a:pt x="2751" y="83"/>
                  </a:lnTo>
                  <a:lnTo>
                    <a:pt x="2699" y="68"/>
                  </a:lnTo>
                  <a:lnTo>
                    <a:pt x="2647" y="55"/>
                  </a:lnTo>
                  <a:lnTo>
                    <a:pt x="2594" y="44"/>
                  </a:lnTo>
                  <a:lnTo>
                    <a:pt x="2542" y="34"/>
                  </a:lnTo>
                  <a:lnTo>
                    <a:pt x="2488" y="26"/>
                  </a:lnTo>
                  <a:lnTo>
                    <a:pt x="2435" y="17"/>
                  </a:lnTo>
                  <a:lnTo>
                    <a:pt x="2381" y="11"/>
                  </a:lnTo>
                  <a:lnTo>
                    <a:pt x="2326" y="6"/>
                  </a:lnTo>
                  <a:lnTo>
                    <a:pt x="2271" y="3"/>
                  </a:lnTo>
                  <a:lnTo>
                    <a:pt x="2215" y="1"/>
                  </a:lnTo>
                  <a:lnTo>
                    <a:pt x="2160" y="0"/>
                  </a:lnTo>
                  <a:lnTo>
                    <a:pt x="2160" y="0"/>
                  </a:lnTo>
                  <a:close/>
                  <a:moveTo>
                    <a:pt x="2147" y="3846"/>
                  </a:moveTo>
                  <a:lnTo>
                    <a:pt x="2132" y="3845"/>
                  </a:lnTo>
                  <a:lnTo>
                    <a:pt x="2132" y="3845"/>
                  </a:lnTo>
                  <a:lnTo>
                    <a:pt x="2127" y="3844"/>
                  </a:lnTo>
                  <a:lnTo>
                    <a:pt x="2122" y="3842"/>
                  </a:lnTo>
                  <a:lnTo>
                    <a:pt x="2118" y="3838"/>
                  </a:lnTo>
                  <a:lnTo>
                    <a:pt x="2116" y="3833"/>
                  </a:lnTo>
                  <a:lnTo>
                    <a:pt x="2116" y="3833"/>
                  </a:lnTo>
                  <a:lnTo>
                    <a:pt x="2101" y="3779"/>
                  </a:lnTo>
                  <a:lnTo>
                    <a:pt x="2101" y="3779"/>
                  </a:lnTo>
                  <a:lnTo>
                    <a:pt x="2086" y="3725"/>
                  </a:lnTo>
                  <a:lnTo>
                    <a:pt x="2086" y="3725"/>
                  </a:lnTo>
                  <a:lnTo>
                    <a:pt x="2084" y="3720"/>
                  </a:lnTo>
                  <a:lnTo>
                    <a:pt x="2080" y="3716"/>
                  </a:lnTo>
                  <a:lnTo>
                    <a:pt x="2076" y="3714"/>
                  </a:lnTo>
                  <a:lnTo>
                    <a:pt x="2071" y="3712"/>
                  </a:lnTo>
                  <a:lnTo>
                    <a:pt x="2007" y="3708"/>
                  </a:lnTo>
                  <a:lnTo>
                    <a:pt x="2007" y="3708"/>
                  </a:lnTo>
                  <a:lnTo>
                    <a:pt x="2002" y="3708"/>
                  </a:lnTo>
                  <a:lnTo>
                    <a:pt x="1997" y="3710"/>
                  </a:lnTo>
                  <a:lnTo>
                    <a:pt x="1993" y="3713"/>
                  </a:lnTo>
                  <a:lnTo>
                    <a:pt x="1990" y="3718"/>
                  </a:lnTo>
                  <a:lnTo>
                    <a:pt x="1990" y="3718"/>
                  </a:lnTo>
                  <a:lnTo>
                    <a:pt x="1968" y="3769"/>
                  </a:lnTo>
                  <a:lnTo>
                    <a:pt x="1968" y="3769"/>
                  </a:lnTo>
                  <a:lnTo>
                    <a:pt x="1944" y="3820"/>
                  </a:lnTo>
                  <a:lnTo>
                    <a:pt x="1944" y="3820"/>
                  </a:lnTo>
                  <a:lnTo>
                    <a:pt x="1941" y="3824"/>
                  </a:lnTo>
                  <a:lnTo>
                    <a:pt x="1937" y="3828"/>
                  </a:lnTo>
                  <a:lnTo>
                    <a:pt x="1932" y="3830"/>
                  </a:lnTo>
                  <a:lnTo>
                    <a:pt x="1926" y="3830"/>
                  </a:lnTo>
                  <a:lnTo>
                    <a:pt x="1926" y="3830"/>
                  </a:lnTo>
                  <a:lnTo>
                    <a:pt x="1918" y="3829"/>
                  </a:lnTo>
                  <a:lnTo>
                    <a:pt x="1897" y="3825"/>
                  </a:lnTo>
                  <a:lnTo>
                    <a:pt x="1897" y="3825"/>
                  </a:lnTo>
                  <a:lnTo>
                    <a:pt x="1869" y="3820"/>
                  </a:lnTo>
                  <a:lnTo>
                    <a:pt x="1869" y="3820"/>
                  </a:lnTo>
                  <a:lnTo>
                    <a:pt x="1864" y="3818"/>
                  </a:lnTo>
                  <a:lnTo>
                    <a:pt x="1860" y="3815"/>
                  </a:lnTo>
                  <a:lnTo>
                    <a:pt x="1857" y="3811"/>
                  </a:lnTo>
                  <a:lnTo>
                    <a:pt x="1854" y="3806"/>
                  </a:lnTo>
                  <a:lnTo>
                    <a:pt x="1854" y="3806"/>
                  </a:lnTo>
                  <a:lnTo>
                    <a:pt x="1847" y="3750"/>
                  </a:lnTo>
                  <a:lnTo>
                    <a:pt x="1847" y="3750"/>
                  </a:lnTo>
                  <a:lnTo>
                    <a:pt x="1842" y="3695"/>
                  </a:lnTo>
                  <a:lnTo>
                    <a:pt x="1842" y="3695"/>
                  </a:lnTo>
                  <a:lnTo>
                    <a:pt x="1841" y="3690"/>
                  </a:lnTo>
                  <a:lnTo>
                    <a:pt x="1838" y="3685"/>
                  </a:lnTo>
                  <a:lnTo>
                    <a:pt x="1834" y="3681"/>
                  </a:lnTo>
                  <a:lnTo>
                    <a:pt x="1830" y="3679"/>
                  </a:lnTo>
                  <a:lnTo>
                    <a:pt x="1830" y="3679"/>
                  </a:lnTo>
                  <a:lnTo>
                    <a:pt x="1798" y="3672"/>
                  </a:lnTo>
                  <a:lnTo>
                    <a:pt x="1798" y="3672"/>
                  </a:lnTo>
                  <a:lnTo>
                    <a:pt x="1776" y="3667"/>
                  </a:lnTo>
                  <a:lnTo>
                    <a:pt x="1776" y="3667"/>
                  </a:lnTo>
                  <a:lnTo>
                    <a:pt x="1767" y="3665"/>
                  </a:lnTo>
                  <a:lnTo>
                    <a:pt x="1767" y="3665"/>
                  </a:lnTo>
                  <a:lnTo>
                    <a:pt x="1762" y="3664"/>
                  </a:lnTo>
                  <a:lnTo>
                    <a:pt x="1756" y="3666"/>
                  </a:lnTo>
                  <a:lnTo>
                    <a:pt x="1752" y="3668"/>
                  </a:lnTo>
                  <a:lnTo>
                    <a:pt x="1748" y="3672"/>
                  </a:lnTo>
                  <a:lnTo>
                    <a:pt x="1748" y="3672"/>
                  </a:lnTo>
                  <a:lnTo>
                    <a:pt x="1719" y="3719"/>
                  </a:lnTo>
                  <a:lnTo>
                    <a:pt x="1719" y="3719"/>
                  </a:lnTo>
                  <a:lnTo>
                    <a:pt x="1688" y="3766"/>
                  </a:lnTo>
                  <a:lnTo>
                    <a:pt x="1688" y="3766"/>
                  </a:lnTo>
                  <a:lnTo>
                    <a:pt x="1684" y="3770"/>
                  </a:lnTo>
                  <a:lnTo>
                    <a:pt x="1679" y="3772"/>
                  </a:lnTo>
                  <a:lnTo>
                    <a:pt x="1674" y="3773"/>
                  </a:lnTo>
                  <a:lnTo>
                    <a:pt x="1669" y="3773"/>
                  </a:lnTo>
                  <a:lnTo>
                    <a:pt x="1669" y="3773"/>
                  </a:lnTo>
                  <a:lnTo>
                    <a:pt x="1659" y="3770"/>
                  </a:lnTo>
                  <a:lnTo>
                    <a:pt x="1659" y="3770"/>
                  </a:lnTo>
                  <a:lnTo>
                    <a:pt x="1651" y="3767"/>
                  </a:lnTo>
                  <a:lnTo>
                    <a:pt x="1651" y="3767"/>
                  </a:lnTo>
                  <a:lnTo>
                    <a:pt x="1627" y="3759"/>
                  </a:lnTo>
                  <a:lnTo>
                    <a:pt x="1612" y="3755"/>
                  </a:lnTo>
                  <a:lnTo>
                    <a:pt x="1612" y="3755"/>
                  </a:lnTo>
                  <a:lnTo>
                    <a:pt x="1608" y="3752"/>
                  </a:lnTo>
                  <a:lnTo>
                    <a:pt x="1604" y="3748"/>
                  </a:lnTo>
                  <a:lnTo>
                    <a:pt x="1601" y="3744"/>
                  </a:lnTo>
                  <a:lnTo>
                    <a:pt x="1601" y="3739"/>
                  </a:lnTo>
                  <a:lnTo>
                    <a:pt x="1601" y="3739"/>
                  </a:lnTo>
                  <a:lnTo>
                    <a:pt x="1603" y="3682"/>
                  </a:lnTo>
                  <a:lnTo>
                    <a:pt x="1603" y="3682"/>
                  </a:lnTo>
                  <a:lnTo>
                    <a:pt x="1606" y="3626"/>
                  </a:lnTo>
                  <a:lnTo>
                    <a:pt x="1606" y="3626"/>
                  </a:lnTo>
                  <a:lnTo>
                    <a:pt x="1606" y="3621"/>
                  </a:lnTo>
                  <a:lnTo>
                    <a:pt x="1603" y="3616"/>
                  </a:lnTo>
                  <a:lnTo>
                    <a:pt x="1600" y="3612"/>
                  </a:lnTo>
                  <a:lnTo>
                    <a:pt x="1596" y="3609"/>
                  </a:lnTo>
                  <a:lnTo>
                    <a:pt x="1596" y="3609"/>
                  </a:lnTo>
                  <a:lnTo>
                    <a:pt x="1566" y="3598"/>
                  </a:lnTo>
                  <a:lnTo>
                    <a:pt x="1566" y="3598"/>
                  </a:lnTo>
                  <a:lnTo>
                    <a:pt x="1545" y="3588"/>
                  </a:lnTo>
                  <a:lnTo>
                    <a:pt x="1545" y="3588"/>
                  </a:lnTo>
                  <a:lnTo>
                    <a:pt x="1536" y="3584"/>
                  </a:lnTo>
                  <a:lnTo>
                    <a:pt x="1536" y="3584"/>
                  </a:lnTo>
                  <a:lnTo>
                    <a:pt x="1532" y="3583"/>
                  </a:lnTo>
                  <a:lnTo>
                    <a:pt x="1527" y="3584"/>
                  </a:lnTo>
                  <a:lnTo>
                    <a:pt x="1521" y="3585"/>
                  </a:lnTo>
                  <a:lnTo>
                    <a:pt x="1517" y="3589"/>
                  </a:lnTo>
                  <a:lnTo>
                    <a:pt x="1517" y="3589"/>
                  </a:lnTo>
                  <a:lnTo>
                    <a:pt x="1481" y="3631"/>
                  </a:lnTo>
                  <a:lnTo>
                    <a:pt x="1481" y="3631"/>
                  </a:lnTo>
                  <a:lnTo>
                    <a:pt x="1442" y="3672"/>
                  </a:lnTo>
                  <a:lnTo>
                    <a:pt x="1442" y="3672"/>
                  </a:lnTo>
                  <a:lnTo>
                    <a:pt x="1438" y="3675"/>
                  </a:lnTo>
                  <a:lnTo>
                    <a:pt x="1433" y="3677"/>
                  </a:lnTo>
                  <a:lnTo>
                    <a:pt x="1427" y="3677"/>
                  </a:lnTo>
                  <a:lnTo>
                    <a:pt x="1421" y="3676"/>
                  </a:lnTo>
                  <a:lnTo>
                    <a:pt x="1370" y="3650"/>
                  </a:lnTo>
                  <a:lnTo>
                    <a:pt x="1370" y="3650"/>
                  </a:lnTo>
                  <a:lnTo>
                    <a:pt x="1365" y="3647"/>
                  </a:lnTo>
                  <a:lnTo>
                    <a:pt x="1362" y="3642"/>
                  </a:lnTo>
                  <a:lnTo>
                    <a:pt x="1361" y="3636"/>
                  </a:lnTo>
                  <a:lnTo>
                    <a:pt x="1361" y="3631"/>
                  </a:lnTo>
                  <a:lnTo>
                    <a:pt x="1361" y="3631"/>
                  </a:lnTo>
                  <a:lnTo>
                    <a:pt x="1372" y="3576"/>
                  </a:lnTo>
                  <a:lnTo>
                    <a:pt x="1372" y="3576"/>
                  </a:lnTo>
                  <a:lnTo>
                    <a:pt x="1383" y="3521"/>
                  </a:lnTo>
                  <a:lnTo>
                    <a:pt x="1383" y="3521"/>
                  </a:lnTo>
                  <a:lnTo>
                    <a:pt x="1384" y="3516"/>
                  </a:lnTo>
                  <a:lnTo>
                    <a:pt x="1382" y="3511"/>
                  </a:lnTo>
                  <a:lnTo>
                    <a:pt x="1380" y="3507"/>
                  </a:lnTo>
                  <a:lnTo>
                    <a:pt x="1376" y="3504"/>
                  </a:lnTo>
                  <a:lnTo>
                    <a:pt x="1376" y="3504"/>
                  </a:lnTo>
                  <a:lnTo>
                    <a:pt x="1368" y="3499"/>
                  </a:lnTo>
                  <a:lnTo>
                    <a:pt x="1349" y="3487"/>
                  </a:lnTo>
                  <a:lnTo>
                    <a:pt x="1349" y="3487"/>
                  </a:lnTo>
                  <a:lnTo>
                    <a:pt x="1321" y="3469"/>
                  </a:lnTo>
                  <a:lnTo>
                    <a:pt x="1321" y="3469"/>
                  </a:lnTo>
                  <a:lnTo>
                    <a:pt x="1317" y="3468"/>
                  </a:lnTo>
                  <a:lnTo>
                    <a:pt x="1311" y="3467"/>
                  </a:lnTo>
                  <a:lnTo>
                    <a:pt x="1306" y="3468"/>
                  </a:lnTo>
                  <a:lnTo>
                    <a:pt x="1302" y="3471"/>
                  </a:lnTo>
                  <a:lnTo>
                    <a:pt x="1302" y="3471"/>
                  </a:lnTo>
                  <a:lnTo>
                    <a:pt x="1259" y="3507"/>
                  </a:lnTo>
                  <a:lnTo>
                    <a:pt x="1259" y="3507"/>
                  </a:lnTo>
                  <a:lnTo>
                    <a:pt x="1214" y="3541"/>
                  </a:lnTo>
                  <a:lnTo>
                    <a:pt x="1214" y="3541"/>
                  </a:lnTo>
                  <a:lnTo>
                    <a:pt x="1210" y="3543"/>
                  </a:lnTo>
                  <a:lnTo>
                    <a:pt x="1205" y="3544"/>
                  </a:lnTo>
                  <a:lnTo>
                    <a:pt x="1199" y="3543"/>
                  </a:lnTo>
                  <a:lnTo>
                    <a:pt x="1194" y="3541"/>
                  </a:lnTo>
                  <a:lnTo>
                    <a:pt x="1179" y="3531"/>
                  </a:lnTo>
                  <a:lnTo>
                    <a:pt x="1179" y="3531"/>
                  </a:lnTo>
                  <a:lnTo>
                    <a:pt x="1159" y="3516"/>
                  </a:lnTo>
                  <a:lnTo>
                    <a:pt x="1159" y="3516"/>
                  </a:lnTo>
                  <a:lnTo>
                    <a:pt x="1153" y="3512"/>
                  </a:lnTo>
                  <a:lnTo>
                    <a:pt x="1153" y="3512"/>
                  </a:lnTo>
                  <a:lnTo>
                    <a:pt x="1146" y="3508"/>
                  </a:lnTo>
                  <a:lnTo>
                    <a:pt x="1146" y="3508"/>
                  </a:lnTo>
                  <a:lnTo>
                    <a:pt x="1143" y="3504"/>
                  </a:lnTo>
                  <a:lnTo>
                    <a:pt x="1140" y="3499"/>
                  </a:lnTo>
                  <a:lnTo>
                    <a:pt x="1139" y="3493"/>
                  </a:lnTo>
                  <a:lnTo>
                    <a:pt x="1140" y="3487"/>
                  </a:lnTo>
                  <a:lnTo>
                    <a:pt x="1140" y="3487"/>
                  </a:lnTo>
                  <a:lnTo>
                    <a:pt x="1160" y="3435"/>
                  </a:lnTo>
                  <a:lnTo>
                    <a:pt x="1160" y="3435"/>
                  </a:lnTo>
                  <a:lnTo>
                    <a:pt x="1180" y="3383"/>
                  </a:lnTo>
                  <a:lnTo>
                    <a:pt x="1180" y="3383"/>
                  </a:lnTo>
                  <a:lnTo>
                    <a:pt x="1181" y="3378"/>
                  </a:lnTo>
                  <a:lnTo>
                    <a:pt x="1181" y="3373"/>
                  </a:lnTo>
                  <a:lnTo>
                    <a:pt x="1179" y="3368"/>
                  </a:lnTo>
                  <a:lnTo>
                    <a:pt x="1176" y="3364"/>
                  </a:lnTo>
                  <a:lnTo>
                    <a:pt x="1176" y="3364"/>
                  </a:lnTo>
                  <a:lnTo>
                    <a:pt x="1168" y="3358"/>
                  </a:lnTo>
                  <a:lnTo>
                    <a:pt x="1168" y="3358"/>
                  </a:lnTo>
                  <a:lnTo>
                    <a:pt x="1152" y="3343"/>
                  </a:lnTo>
                  <a:lnTo>
                    <a:pt x="1152" y="3343"/>
                  </a:lnTo>
                  <a:lnTo>
                    <a:pt x="1127" y="3322"/>
                  </a:lnTo>
                  <a:lnTo>
                    <a:pt x="1127" y="3322"/>
                  </a:lnTo>
                  <a:lnTo>
                    <a:pt x="1122" y="3320"/>
                  </a:lnTo>
                  <a:lnTo>
                    <a:pt x="1117" y="3319"/>
                  </a:lnTo>
                  <a:lnTo>
                    <a:pt x="1112" y="3319"/>
                  </a:lnTo>
                  <a:lnTo>
                    <a:pt x="1107" y="3321"/>
                  </a:lnTo>
                  <a:lnTo>
                    <a:pt x="1107" y="3321"/>
                  </a:lnTo>
                  <a:lnTo>
                    <a:pt x="1059" y="3348"/>
                  </a:lnTo>
                  <a:lnTo>
                    <a:pt x="1059" y="3348"/>
                  </a:lnTo>
                  <a:lnTo>
                    <a:pt x="1011" y="3376"/>
                  </a:lnTo>
                  <a:lnTo>
                    <a:pt x="1011" y="3376"/>
                  </a:lnTo>
                  <a:lnTo>
                    <a:pt x="1005" y="3378"/>
                  </a:lnTo>
                  <a:lnTo>
                    <a:pt x="999" y="3378"/>
                  </a:lnTo>
                  <a:lnTo>
                    <a:pt x="994" y="3376"/>
                  </a:lnTo>
                  <a:lnTo>
                    <a:pt x="990" y="3373"/>
                  </a:lnTo>
                  <a:lnTo>
                    <a:pt x="990" y="3373"/>
                  </a:lnTo>
                  <a:lnTo>
                    <a:pt x="969" y="3353"/>
                  </a:lnTo>
                  <a:lnTo>
                    <a:pt x="969" y="3353"/>
                  </a:lnTo>
                  <a:lnTo>
                    <a:pt x="948" y="3332"/>
                  </a:lnTo>
                  <a:lnTo>
                    <a:pt x="948" y="3332"/>
                  </a:lnTo>
                  <a:lnTo>
                    <a:pt x="945" y="3328"/>
                  </a:lnTo>
                  <a:lnTo>
                    <a:pt x="944" y="3322"/>
                  </a:lnTo>
                  <a:lnTo>
                    <a:pt x="944" y="3317"/>
                  </a:lnTo>
                  <a:lnTo>
                    <a:pt x="945" y="3312"/>
                  </a:lnTo>
                  <a:lnTo>
                    <a:pt x="945" y="3312"/>
                  </a:lnTo>
                  <a:lnTo>
                    <a:pt x="973" y="3262"/>
                  </a:lnTo>
                  <a:lnTo>
                    <a:pt x="973" y="3262"/>
                  </a:lnTo>
                  <a:lnTo>
                    <a:pt x="1001" y="3214"/>
                  </a:lnTo>
                  <a:lnTo>
                    <a:pt x="1001" y="3214"/>
                  </a:lnTo>
                  <a:lnTo>
                    <a:pt x="1003" y="3210"/>
                  </a:lnTo>
                  <a:lnTo>
                    <a:pt x="1003" y="3204"/>
                  </a:lnTo>
                  <a:lnTo>
                    <a:pt x="1002" y="3199"/>
                  </a:lnTo>
                  <a:lnTo>
                    <a:pt x="999" y="3195"/>
                  </a:lnTo>
                  <a:lnTo>
                    <a:pt x="999" y="3195"/>
                  </a:lnTo>
                  <a:lnTo>
                    <a:pt x="979" y="3171"/>
                  </a:lnTo>
                  <a:lnTo>
                    <a:pt x="979" y="3171"/>
                  </a:lnTo>
                  <a:lnTo>
                    <a:pt x="957" y="3146"/>
                  </a:lnTo>
                  <a:lnTo>
                    <a:pt x="957" y="3146"/>
                  </a:lnTo>
                  <a:lnTo>
                    <a:pt x="953" y="3143"/>
                  </a:lnTo>
                  <a:lnTo>
                    <a:pt x="949" y="3141"/>
                  </a:lnTo>
                  <a:lnTo>
                    <a:pt x="944" y="3140"/>
                  </a:lnTo>
                  <a:lnTo>
                    <a:pt x="939" y="3141"/>
                  </a:lnTo>
                  <a:lnTo>
                    <a:pt x="939" y="3141"/>
                  </a:lnTo>
                  <a:lnTo>
                    <a:pt x="887" y="3161"/>
                  </a:lnTo>
                  <a:lnTo>
                    <a:pt x="887" y="3161"/>
                  </a:lnTo>
                  <a:lnTo>
                    <a:pt x="834" y="3182"/>
                  </a:lnTo>
                  <a:lnTo>
                    <a:pt x="834" y="3182"/>
                  </a:lnTo>
                  <a:lnTo>
                    <a:pt x="829" y="3182"/>
                  </a:lnTo>
                  <a:lnTo>
                    <a:pt x="824" y="3182"/>
                  </a:lnTo>
                  <a:lnTo>
                    <a:pt x="818" y="3179"/>
                  </a:lnTo>
                  <a:lnTo>
                    <a:pt x="814" y="3176"/>
                  </a:lnTo>
                  <a:lnTo>
                    <a:pt x="814" y="3176"/>
                  </a:lnTo>
                  <a:lnTo>
                    <a:pt x="808" y="3168"/>
                  </a:lnTo>
                  <a:lnTo>
                    <a:pt x="808" y="3168"/>
                  </a:lnTo>
                  <a:lnTo>
                    <a:pt x="803" y="3161"/>
                  </a:lnTo>
                  <a:lnTo>
                    <a:pt x="803" y="3161"/>
                  </a:lnTo>
                  <a:lnTo>
                    <a:pt x="789" y="3141"/>
                  </a:lnTo>
                  <a:lnTo>
                    <a:pt x="780" y="3129"/>
                  </a:lnTo>
                  <a:lnTo>
                    <a:pt x="780" y="3129"/>
                  </a:lnTo>
                  <a:lnTo>
                    <a:pt x="778" y="3124"/>
                  </a:lnTo>
                  <a:lnTo>
                    <a:pt x="777" y="3117"/>
                  </a:lnTo>
                  <a:lnTo>
                    <a:pt x="778" y="3112"/>
                  </a:lnTo>
                  <a:lnTo>
                    <a:pt x="780" y="3108"/>
                  </a:lnTo>
                  <a:lnTo>
                    <a:pt x="780" y="3108"/>
                  </a:lnTo>
                  <a:lnTo>
                    <a:pt x="814" y="3064"/>
                  </a:lnTo>
                  <a:lnTo>
                    <a:pt x="814" y="3064"/>
                  </a:lnTo>
                  <a:lnTo>
                    <a:pt x="850" y="3020"/>
                  </a:lnTo>
                  <a:lnTo>
                    <a:pt x="850" y="3020"/>
                  </a:lnTo>
                  <a:lnTo>
                    <a:pt x="853" y="3016"/>
                  </a:lnTo>
                  <a:lnTo>
                    <a:pt x="854" y="3011"/>
                  </a:lnTo>
                  <a:lnTo>
                    <a:pt x="854" y="3005"/>
                  </a:lnTo>
                  <a:lnTo>
                    <a:pt x="852" y="3001"/>
                  </a:lnTo>
                  <a:lnTo>
                    <a:pt x="852" y="3001"/>
                  </a:lnTo>
                  <a:lnTo>
                    <a:pt x="835" y="2973"/>
                  </a:lnTo>
                  <a:lnTo>
                    <a:pt x="835" y="2973"/>
                  </a:lnTo>
                  <a:lnTo>
                    <a:pt x="823" y="2955"/>
                  </a:lnTo>
                  <a:lnTo>
                    <a:pt x="818" y="2946"/>
                  </a:lnTo>
                  <a:lnTo>
                    <a:pt x="818" y="2946"/>
                  </a:lnTo>
                  <a:lnTo>
                    <a:pt x="814" y="2942"/>
                  </a:lnTo>
                  <a:lnTo>
                    <a:pt x="810" y="2940"/>
                  </a:lnTo>
                  <a:lnTo>
                    <a:pt x="805" y="2938"/>
                  </a:lnTo>
                  <a:lnTo>
                    <a:pt x="800" y="2939"/>
                  </a:lnTo>
                  <a:lnTo>
                    <a:pt x="800" y="2939"/>
                  </a:lnTo>
                  <a:lnTo>
                    <a:pt x="745" y="2951"/>
                  </a:lnTo>
                  <a:lnTo>
                    <a:pt x="745" y="2951"/>
                  </a:lnTo>
                  <a:lnTo>
                    <a:pt x="690" y="2962"/>
                  </a:lnTo>
                  <a:lnTo>
                    <a:pt x="690" y="2962"/>
                  </a:lnTo>
                  <a:lnTo>
                    <a:pt x="685" y="2962"/>
                  </a:lnTo>
                  <a:lnTo>
                    <a:pt x="679" y="2960"/>
                  </a:lnTo>
                  <a:lnTo>
                    <a:pt x="675" y="2957"/>
                  </a:lnTo>
                  <a:lnTo>
                    <a:pt x="671" y="2953"/>
                  </a:lnTo>
                  <a:lnTo>
                    <a:pt x="645" y="2901"/>
                  </a:lnTo>
                  <a:lnTo>
                    <a:pt x="645" y="2901"/>
                  </a:lnTo>
                  <a:lnTo>
                    <a:pt x="644" y="2896"/>
                  </a:lnTo>
                  <a:lnTo>
                    <a:pt x="644" y="2890"/>
                  </a:lnTo>
                  <a:lnTo>
                    <a:pt x="646" y="2884"/>
                  </a:lnTo>
                  <a:lnTo>
                    <a:pt x="649" y="2880"/>
                  </a:lnTo>
                  <a:lnTo>
                    <a:pt x="649" y="2880"/>
                  </a:lnTo>
                  <a:lnTo>
                    <a:pt x="690" y="2843"/>
                  </a:lnTo>
                  <a:lnTo>
                    <a:pt x="690" y="2843"/>
                  </a:lnTo>
                  <a:lnTo>
                    <a:pt x="732" y="2805"/>
                  </a:lnTo>
                  <a:lnTo>
                    <a:pt x="732" y="2805"/>
                  </a:lnTo>
                  <a:lnTo>
                    <a:pt x="735" y="2801"/>
                  </a:lnTo>
                  <a:lnTo>
                    <a:pt x="737" y="2796"/>
                  </a:lnTo>
                  <a:lnTo>
                    <a:pt x="738" y="2790"/>
                  </a:lnTo>
                  <a:lnTo>
                    <a:pt x="737" y="2786"/>
                  </a:lnTo>
                  <a:lnTo>
                    <a:pt x="737" y="2786"/>
                  </a:lnTo>
                  <a:lnTo>
                    <a:pt x="733" y="2777"/>
                  </a:lnTo>
                  <a:lnTo>
                    <a:pt x="733" y="2777"/>
                  </a:lnTo>
                  <a:lnTo>
                    <a:pt x="727" y="2767"/>
                  </a:lnTo>
                  <a:lnTo>
                    <a:pt x="723" y="2757"/>
                  </a:lnTo>
                  <a:lnTo>
                    <a:pt x="723" y="2757"/>
                  </a:lnTo>
                  <a:lnTo>
                    <a:pt x="711" y="2726"/>
                  </a:lnTo>
                  <a:lnTo>
                    <a:pt x="711" y="2726"/>
                  </a:lnTo>
                  <a:lnTo>
                    <a:pt x="709" y="2722"/>
                  </a:lnTo>
                  <a:lnTo>
                    <a:pt x="705" y="2719"/>
                  </a:lnTo>
                  <a:lnTo>
                    <a:pt x="700" y="2717"/>
                  </a:lnTo>
                  <a:lnTo>
                    <a:pt x="695" y="2716"/>
                  </a:lnTo>
                  <a:lnTo>
                    <a:pt x="695" y="2716"/>
                  </a:lnTo>
                  <a:lnTo>
                    <a:pt x="639" y="2720"/>
                  </a:lnTo>
                  <a:lnTo>
                    <a:pt x="639" y="2720"/>
                  </a:lnTo>
                  <a:lnTo>
                    <a:pt x="582" y="2722"/>
                  </a:lnTo>
                  <a:lnTo>
                    <a:pt x="582" y="2722"/>
                  </a:lnTo>
                  <a:lnTo>
                    <a:pt x="577" y="2721"/>
                  </a:lnTo>
                  <a:lnTo>
                    <a:pt x="572" y="2719"/>
                  </a:lnTo>
                  <a:lnTo>
                    <a:pt x="569" y="2715"/>
                  </a:lnTo>
                  <a:lnTo>
                    <a:pt x="566" y="2710"/>
                  </a:lnTo>
                  <a:lnTo>
                    <a:pt x="561" y="2693"/>
                  </a:lnTo>
                  <a:lnTo>
                    <a:pt x="561" y="2693"/>
                  </a:lnTo>
                  <a:lnTo>
                    <a:pt x="552" y="2669"/>
                  </a:lnTo>
                  <a:lnTo>
                    <a:pt x="552" y="2669"/>
                  </a:lnTo>
                  <a:lnTo>
                    <a:pt x="550" y="2662"/>
                  </a:lnTo>
                  <a:lnTo>
                    <a:pt x="550" y="2662"/>
                  </a:lnTo>
                  <a:lnTo>
                    <a:pt x="548" y="2655"/>
                  </a:lnTo>
                  <a:lnTo>
                    <a:pt x="548" y="2655"/>
                  </a:lnTo>
                  <a:lnTo>
                    <a:pt x="548" y="2649"/>
                  </a:lnTo>
                  <a:lnTo>
                    <a:pt x="549" y="2643"/>
                  </a:lnTo>
                  <a:lnTo>
                    <a:pt x="551" y="2639"/>
                  </a:lnTo>
                  <a:lnTo>
                    <a:pt x="555" y="2635"/>
                  </a:lnTo>
                  <a:lnTo>
                    <a:pt x="555" y="2635"/>
                  </a:lnTo>
                  <a:lnTo>
                    <a:pt x="602" y="2603"/>
                  </a:lnTo>
                  <a:lnTo>
                    <a:pt x="602" y="2603"/>
                  </a:lnTo>
                  <a:lnTo>
                    <a:pt x="649" y="2574"/>
                  </a:lnTo>
                  <a:lnTo>
                    <a:pt x="649" y="2574"/>
                  </a:lnTo>
                  <a:lnTo>
                    <a:pt x="652" y="2571"/>
                  </a:lnTo>
                  <a:lnTo>
                    <a:pt x="655" y="2566"/>
                  </a:lnTo>
                  <a:lnTo>
                    <a:pt x="656" y="2561"/>
                  </a:lnTo>
                  <a:lnTo>
                    <a:pt x="656" y="2555"/>
                  </a:lnTo>
                  <a:lnTo>
                    <a:pt x="656" y="2555"/>
                  </a:lnTo>
                  <a:lnTo>
                    <a:pt x="653" y="2546"/>
                  </a:lnTo>
                  <a:lnTo>
                    <a:pt x="653" y="2546"/>
                  </a:lnTo>
                  <a:lnTo>
                    <a:pt x="648" y="2525"/>
                  </a:lnTo>
                  <a:lnTo>
                    <a:pt x="648" y="2525"/>
                  </a:lnTo>
                  <a:lnTo>
                    <a:pt x="641" y="2493"/>
                  </a:lnTo>
                  <a:lnTo>
                    <a:pt x="641" y="2493"/>
                  </a:lnTo>
                  <a:lnTo>
                    <a:pt x="639" y="2488"/>
                  </a:lnTo>
                  <a:lnTo>
                    <a:pt x="636" y="2484"/>
                  </a:lnTo>
                  <a:lnTo>
                    <a:pt x="630" y="2482"/>
                  </a:lnTo>
                  <a:lnTo>
                    <a:pt x="625" y="2480"/>
                  </a:lnTo>
                  <a:lnTo>
                    <a:pt x="625" y="2480"/>
                  </a:lnTo>
                  <a:lnTo>
                    <a:pt x="570" y="2475"/>
                  </a:lnTo>
                  <a:lnTo>
                    <a:pt x="570" y="2475"/>
                  </a:lnTo>
                  <a:lnTo>
                    <a:pt x="515" y="2469"/>
                  </a:lnTo>
                  <a:lnTo>
                    <a:pt x="515" y="2469"/>
                  </a:lnTo>
                  <a:lnTo>
                    <a:pt x="510" y="2467"/>
                  </a:lnTo>
                  <a:lnTo>
                    <a:pt x="505" y="2463"/>
                  </a:lnTo>
                  <a:lnTo>
                    <a:pt x="502" y="2458"/>
                  </a:lnTo>
                  <a:lnTo>
                    <a:pt x="500" y="2454"/>
                  </a:lnTo>
                  <a:lnTo>
                    <a:pt x="500" y="2454"/>
                  </a:lnTo>
                  <a:lnTo>
                    <a:pt x="495" y="2425"/>
                  </a:lnTo>
                  <a:lnTo>
                    <a:pt x="495" y="2425"/>
                  </a:lnTo>
                  <a:lnTo>
                    <a:pt x="491" y="2405"/>
                  </a:lnTo>
                  <a:lnTo>
                    <a:pt x="490" y="2396"/>
                  </a:lnTo>
                  <a:lnTo>
                    <a:pt x="490" y="2396"/>
                  </a:lnTo>
                  <a:lnTo>
                    <a:pt x="490" y="2391"/>
                  </a:lnTo>
                  <a:lnTo>
                    <a:pt x="492" y="2386"/>
                  </a:lnTo>
                  <a:lnTo>
                    <a:pt x="497" y="2381"/>
                  </a:lnTo>
                  <a:lnTo>
                    <a:pt x="501" y="2378"/>
                  </a:lnTo>
                  <a:lnTo>
                    <a:pt x="501" y="2378"/>
                  </a:lnTo>
                  <a:lnTo>
                    <a:pt x="552" y="2354"/>
                  </a:lnTo>
                  <a:lnTo>
                    <a:pt x="552" y="2354"/>
                  </a:lnTo>
                  <a:lnTo>
                    <a:pt x="603" y="2333"/>
                  </a:lnTo>
                  <a:lnTo>
                    <a:pt x="603" y="2333"/>
                  </a:lnTo>
                  <a:lnTo>
                    <a:pt x="607" y="2330"/>
                  </a:lnTo>
                  <a:lnTo>
                    <a:pt x="610" y="2326"/>
                  </a:lnTo>
                  <a:lnTo>
                    <a:pt x="612" y="2320"/>
                  </a:lnTo>
                  <a:lnTo>
                    <a:pt x="612" y="2315"/>
                  </a:lnTo>
                  <a:lnTo>
                    <a:pt x="608" y="2251"/>
                  </a:lnTo>
                  <a:lnTo>
                    <a:pt x="608" y="2251"/>
                  </a:lnTo>
                  <a:lnTo>
                    <a:pt x="606" y="2246"/>
                  </a:lnTo>
                  <a:lnTo>
                    <a:pt x="604" y="2242"/>
                  </a:lnTo>
                  <a:lnTo>
                    <a:pt x="600" y="2239"/>
                  </a:lnTo>
                  <a:lnTo>
                    <a:pt x="595" y="2237"/>
                  </a:lnTo>
                  <a:lnTo>
                    <a:pt x="595" y="2237"/>
                  </a:lnTo>
                  <a:lnTo>
                    <a:pt x="541" y="2222"/>
                  </a:lnTo>
                  <a:lnTo>
                    <a:pt x="541" y="2222"/>
                  </a:lnTo>
                  <a:lnTo>
                    <a:pt x="487" y="2207"/>
                  </a:lnTo>
                  <a:lnTo>
                    <a:pt x="487" y="2207"/>
                  </a:lnTo>
                  <a:lnTo>
                    <a:pt x="482" y="2205"/>
                  </a:lnTo>
                  <a:lnTo>
                    <a:pt x="478" y="2201"/>
                  </a:lnTo>
                  <a:lnTo>
                    <a:pt x="476" y="2196"/>
                  </a:lnTo>
                  <a:lnTo>
                    <a:pt x="475" y="2191"/>
                  </a:lnTo>
                  <a:lnTo>
                    <a:pt x="474" y="2173"/>
                  </a:lnTo>
                  <a:lnTo>
                    <a:pt x="474" y="2173"/>
                  </a:lnTo>
                  <a:lnTo>
                    <a:pt x="474" y="2147"/>
                  </a:lnTo>
                  <a:lnTo>
                    <a:pt x="474" y="2132"/>
                  </a:lnTo>
                  <a:lnTo>
                    <a:pt x="474" y="2132"/>
                  </a:lnTo>
                  <a:lnTo>
                    <a:pt x="476" y="2127"/>
                  </a:lnTo>
                  <a:lnTo>
                    <a:pt x="478" y="2122"/>
                  </a:lnTo>
                  <a:lnTo>
                    <a:pt x="482" y="2118"/>
                  </a:lnTo>
                  <a:lnTo>
                    <a:pt x="486" y="2116"/>
                  </a:lnTo>
                  <a:lnTo>
                    <a:pt x="486" y="2116"/>
                  </a:lnTo>
                  <a:lnTo>
                    <a:pt x="541" y="2101"/>
                  </a:lnTo>
                  <a:lnTo>
                    <a:pt x="541" y="2101"/>
                  </a:lnTo>
                  <a:lnTo>
                    <a:pt x="595" y="2086"/>
                  </a:lnTo>
                  <a:lnTo>
                    <a:pt x="595" y="2086"/>
                  </a:lnTo>
                  <a:lnTo>
                    <a:pt x="600" y="2084"/>
                  </a:lnTo>
                  <a:lnTo>
                    <a:pt x="603" y="2080"/>
                  </a:lnTo>
                  <a:lnTo>
                    <a:pt x="606" y="2076"/>
                  </a:lnTo>
                  <a:lnTo>
                    <a:pt x="607" y="2071"/>
                  </a:lnTo>
                  <a:lnTo>
                    <a:pt x="612" y="2007"/>
                  </a:lnTo>
                  <a:lnTo>
                    <a:pt x="612" y="2007"/>
                  </a:lnTo>
                  <a:lnTo>
                    <a:pt x="612" y="2002"/>
                  </a:lnTo>
                  <a:lnTo>
                    <a:pt x="610" y="1997"/>
                  </a:lnTo>
                  <a:lnTo>
                    <a:pt x="607" y="1993"/>
                  </a:lnTo>
                  <a:lnTo>
                    <a:pt x="602" y="1990"/>
                  </a:lnTo>
                  <a:lnTo>
                    <a:pt x="602" y="1990"/>
                  </a:lnTo>
                  <a:lnTo>
                    <a:pt x="551" y="1968"/>
                  </a:lnTo>
                  <a:lnTo>
                    <a:pt x="551" y="1968"/>
                  </a:lnTo>
                  <a:lnTo>
                    <a:pt x="500" y="1944"/>
                  </a:lnTo>
                  <a:lnTo>
                    <a:pt x="500" y="1944"/>
                  </a:lnTo>
                  <a:lnTo>
                    <a:pt x="496" y="1941"/>
                  </a:lnTo>
                  <a:lnTo>
                    <a:pt x="492" y="1937"/>
                  </a:lnTo>
                  <a:lnTo>
                    <a:pt x="490" y="1932"/>
                  </a:lnTo>
                  <a:lnTo>
                    <a:pt x="490" y="1926"/>
                  </a:lnTo>
                  <a:lnTo>
                    <a:pt x="490" y="1926"/>
                  </a:lnTo>
                  <a:lnTo>
                    <a:pt x="491" y="1918"/>
                  </a:lnTo>
                  <a:lnTo>
                    <a:pt x="495" y="1897"/>
                  </a:lnTo>
                  <a:lnTo>
                    <a:pt x="495" y="1897"/>
                  </a:lnTo>
                  <a:lnTo>
                    <a:pt x="500" y="1869"/>
                  </a:lnTo>
                  <a:lnTo>
                    <a:pt x="500" y="1869"/>
                  </a:lnTo>
                  <a:lnTo>
                    <a:pt x="502" y="1864"/>
                  </a:lnTo>
                  <a:lnTo>
                    <a:pt x="505" y="1860"/>
                  </a:lnTo>
                  <a:lnTo>
                    <a:pt x="509" y="1857"/>
                  </a:lnTo>
                  <a:lnTo>
                    <a:pt x="514" y="1854"/>
                  </a:lnTo>
                  <a:lnTo>
                    <a:pt x="514" y="1854"/>
                  </a:lnTo>
                  <a:lnTo>
                    <a:pt x="570" y="1847"/>
                  </a:lnTo>
                  <a:lnTo>
                    <a:pt x="570" y="1847"/>
                  </a:lnTo>
                  <a:lnTo>
                    <a:pt x="625" y="1842"/>
                  </a:lnTo>
                  <a:lnTo>
                    <a:pt x="625" y="1842"/>
                  </a:lnTo>
                  <a:lnTo>
                    <a:pt x="630" y="1841"/>
                  </a:lnTo>
                  <a:lnTo>
                    <a:pt x="635" y="1838"/>
                  </a:lnTo>
                  <a:lnTo>
                    <a:pt x="639" y="1834"/>
                  </a:lnTo>
                  <a:lnTo>
                    <a:pt x="641" y="1830"/>
                  </a:lnTo>
                  <a:lnTo>
                    <a:pt x="641" y="1830"/>
                  </a:lnTo>
                  <a:lnTo>
                    <a:pt x="648" y="1798"/>
                  </a:lnTo>
                  <a:lnTo>
                    <a:pt x="648" y="1798"/>
                  </a:lnTo>
                  <a:lnTo>
                    <a:pt x="653" y="1776"/>
                  </a:lnTo>
                  <a:lnTo>
                    <a:pt x="653" y="1776"/>
                  </a:lnTo>
                  <a:lnTo>
                    <a:pt x="655" y="1767"/>
                  </a:lnTo>
                  <a:lnTo>
                    <a:pt x="655" y="1767"/>
                  </a:lnTo>
                  <a:lnTo>
                    <a:pt x="656" y="1762"/>
                  </a:lnTo>
                  <a:lnTo>
                    <a:pt x="654" y="1756"/>
                  </a:lnTo>
                  <a:lnTo>
                    <a:pt x="652" y="1752"/>
                  </a:lnTo>
                  <a:lnTo>
                    <a:pt x="648" y="1748"/>
                  </a:lnTo>
                  <a:lnTo>
                    <a:pt x="648" y="1748"/>
                  </a:lnTo>
                  <a:lnTo>
                    <a:pt x="601" y="1719"/>
                  </a:lnTo>
                  <a:lnTo>
                    <a:pt x="601" y="1719"/>
                  </a:lnTo>
                  <a:lnTo>
                    <a:pt x="554" y="1688"/>
                  </a:lnTo>
                  <a:lnTo>
                    <a:pt x="554" y="1688"/>
                  </a:lnTo>
                  <a:lnTo>
                    <a:pt x="550" y="1684"/>
                  </a:lnTo>
                  <a:lnTo>
                    <a:pt x="548" y="1679"/>
                  </a:lnTo>
                  <a:lnTo>
                    <a:pt x="547" y="1674"/>
                  </a:lnTo>
                  <a:lnTo>
                    <a:pt x="547" y="1669"/>
                  </a:lnTo>
                  <a:lnTo>
                    <a:pt x="547" y="1669"/>
                  </a:lnTo>
                  <a:lnTo>
                    <a:pt x="550" y="1659"/>
                  </a:lnTo>
                  <a:lnTo>
                    <a:pt x="550" y="1659"/>
                  </a:lnTo>
                  <a:lnTo>
                    <a:pt x="552" y="1651"/>
                  </a:lnTo>
                  <a:lnTo>
                    <a:pt x="552" y="1651"/>
                  </a:lnTo>
                  <a:lnTo>
                    <a:pt x="561" y="1627"/>
                  </a:lnTo>
                  <a:lnTo>
                    <a:pt x="565" y="1612"/>
                  </a:lnTo>
                  <a:lnTo>
                    <a:pt x="565" y="1612"/>
                  </a:lnTo>
                  <a:lnTo>
                    <a:pt x="568" y="1608"/>
                  </a:lnTo>
                  <a:lnTo>
                    <a:pt x="572" y="1604"/>
                  </a:lnTo>
                  <a:lnTo>
                    <a:pt x="576" y="1601"/>
                  </a:lnTo>
                  <a:lnTo>
                    <a:pt x="581" y="1601"/>
                  </a:lnTo>
                  <a:lnTo>
                    <a:pt x="581" y="1601"/>
                  </a:lnTo>
                  <a:lnTo>
                    <a:pt x="638" y="1603"/>
                  </a:lnTo>
                  <a:lnTo>
                    <a:pt x="638" y="1603"/>
                  </a:lnTo>
                  <a:lnTo>
                    <a:pt x="694" y="1606"/>
                  </a:lnTo>
                  <a:lnTo>
                    <a:pt x="694" y="1606"/>
                  </a:lnTo>
                  <a:lnTo>
                    <a:pt x="699" y="1606"/>
                  </a:lnTo>
                  <a:lnTo>
                    <a:pt x="704" y="1603"/>
                  </a:lnTo>
                  <a:lnTo>
                    <a:pt x="708" y="1600"/>
                  </a:lnTo>
                  <a:lnTo>
                    <a:pt x="710" y="1596"/>
                  </a:lnTo>
                  <a:lnTo>
                    <a:pt x="710" y="1596"/>
                  </a:lnTo>
                  <a:lnTo>
                    <a:pt x="722" y="1566"/>
                  </a:lnTo>
                  <a:lnTo>
                    <a:pt x="722" y="1566"/>
                  </a:lnTo>
                  <a:lnTo>
                    <a:pt x="732" y="1545"/>
                  </a:lnTo>
                  <a:lnTo>
                    <a:pt x="732" y="1545"/>
                  </a:lnTo>
                  <a:lnTo>
                    <a:pt x="736" y="1536"/>
                  </a:lnTo>
                  <a:lnTo>
                    <a:pt x="736" y="1536"/>
                  </a:lnTo>
                  <a:lnTo>
                    <a:pt x="737" y="1532"/>
                  </a:lnTo>
                  <a:lnTo>
                    <a:pt x="736" y="1527"/>
                  </a:lnTo>
                  <a:lnTo>
                    <a:pt x="734" y="1521"/>
                  </a:lnTo>
                  <a:lnTo>
                    <a:pt x="731" y="1517"/>
                  </a:lnTo>
                  <a:lnTo>
                    <a:pt x="731" y="1517"/>
                  </a:lnTo>
                  <a:lnTo>
                    <a:pt x="689" y="1481"/>
                  </a:lnTo>
                  <a:lnTo>
                    <a:pt x="689" y="1481"/>
                  </a:lnTo>
                  <a:lnTo>
                    <a:pt x="648" y="1442"/>
                  </a:lnTo>
                  <a:lnTo>
                    <a:pt x="648" y="1442"/>
                  </a:lnTo>
                  <a:lnTo>
                    <a:pt x="644" y="1438"/>
                  </a:lnTo>
                  <a:lnTo>
                    <a:pt x="643" y="1433"/>
                  </a:lnTo>
                  <a:lnTo>
                    <a:pt x="643" y="1427"/>
                  </a:lnTo>
                  <a:lnTo>
                    <a:pt x="644" y="1421"/>
                  </a:lnTo>
                  <a:lnTo>
                    <a:pt x="670" y="1370"/>
                  </a:lnTo>
                  <a:lnTo>
                    <a:pt x="670" y="1370"/>
                  </a:lnTo>
                  <a:lnTo>
                    <a:pt x="673" y="1365"/>
                  </a:lnTo>
                  <a:lnTo>
                    <a:pt x="678" y="1362"/>
                  </a:lnTo>
                  <a:lnTo>
                    <a:pt x="684" y="1361"/>
                  </a:lnTo>
                  <a:lnTo>
                    <a:pt x="689" y="1361"/>
                  </a:lnTo>
                  <a:lnTo>
                    <a:pt x="689" y="1361"/>
                  </a:lnTo>
                  <a:lnTo>
                    <a:pt x="744" y="1372"/>
                  </a:lnTo>
                  <a:lnTo>
                    <a:pt x="744" y="1372"/>
                  </a:lnTo>
                  <a:lnTo>
                    <a:pt x="799" y="1383"/>
                  </a:lnTo>
                  <a:lnTo>
                    <a:pt x="799" y="1383"/>
                  </a:lnTo>
                  <a:lnTo>
                    <a:pt x="804" y="1384"/>
                  </a:lnTo>
                  <a:lnTo>
                    <a:pt x="809" y="1382"/>
                  </a:lnTo>
                  <a:lnTo>
                    <a:pt x="813" y="1380"/>
                  </a:lnTo>
                  <a:lnTo>
                    <a:pt x="816" y="1376"/>
                  </a:lnTo>
                  <a:lnTo>
                    <a:pt x="816" y="1376"/>
                  </a:lnTo>
                  <a:lnTo>
                    <a:pt x="821" y="1368"/>
                  </a:lnTo>
                  <a:lnTo>
                    <a:pt x="833" y="1349"/>
                  </a:lnTo>
                  <a:lnTo>
                    <a:pt x="833" y="1349"/>
                  </a:lnTo>
                  <a:lnTo>
                    <a:pt x="851" y="1321"/>
                  </a:lnTo>
                  <a:lnTo>
                    <a:pt x="851" y="1321"/>
                  </a:lnTo>
                  <a:lnTo>
                    <a:pt x="852" y="1317"/>
                  </a:lnTo>
                  <a:lnTo>
                    <a:pt x="853" y="1311"/>
                  </a:lnTo>
                  <a:lnTo>
                    <a:pt x="852" y="1306"/>
                  </a:lnTo>
                  <a:lnTo>
                    <a:pt x="849" y="1302"/>
                  </a:lnTo>
                  <a:lnTo>
                    <a:pt x="849" y="1302"/>
                  </a:lnTo>
                  <a:lnTo>
                    <a:pt x="813" y="1258"/>
                  </a:lnTo>
                  <a:lnTo>
                    <a:pt x="813" y="1258"/>
                  </a:lnTo>
                  <a:lnTo>
                    <a:pt x="779" y="1214"/>
                  </a:lnTo>
                  <a:lnTo>
                    <a:pt x="779" y="1214"/>
                  </a:lnTo>
                  <a:lnTo>
                    <a:pt x="777" y="1210"/>
                  </a:lnTo>
                  <a:lnTo>
                    <a:pt x="776" y="1205"/>
                  </a:lnTo>
                  <a:lnTo>
                    <a:pt x="777" y="1199"/>
                  </a:lnTo>
                  <a:lnTo>
                    <a:pt x="779" y="1194"/>
                  </a:lnTo>
                  <a:lnTo>
                    <a:pt x="789" y="1179"/>
                  </a:lnTo>
                  <a:lnTo>
                    <a:pt x="789" y="1179"/>
                  </a:lnTo>
                  <a:lnTo>
                    <a:pt x="803" y="1159"/>
                  </a:lnTo>
                  <a:lnTo>
                    <a:pt x="803" y="1159"/>
                  </a:lnTo>
                  <a:lnTo>
                    <a:pt x="808" y="1153"/>
                  </a:lnTo>
                  <a:lnTo>
                    <a:pt x="808" y="1153"/>
                  </a:lnTo>
                  <a:lnTo>
                    <a:pt x="812" y="1146"/>
                  </a:lnTo>
                  <a:lnTo>
                    <a:pt x="812" y="1146"/>
                  </a:lnTo>
                  <a:lnTo>
                    <a:pt x="816" y="1143"/>
                  </a:lnTo>
                  <a:lnTo>
                    <a:pt x="821" y="1140"/>
                  </a:lnTo>
                  <a:lnTo>
                    <a:pt x="827" y="1139"/>
                  </a:lnTo>
                  <a:lnTo>
                    <a:pt x="832" y="1140"/>
                  </a:lnTo>
                  <a:lnTo>
                    <a:pt x="832" y="1140"/>
                  </a:lnTo>
                  <a:lnTo>
                    <a:pt x="885" y="1160"/>
                  </a:lnTo>
                  <a:lnTo>
                    <a:pt x="885" y="1160"/>
                  </a:lnTo>
                  <a:lnTo>
                    <a:pt x="937" y="1180"/>
                  </a:lnTo>
                  <a:lnTo>
                    <a:pt x="937" y="1180"/>
                  </a:lnTo>
                  <a:lnTo>
                    <a:pt x="942" y="1181"/>
                  </a:lnTo>
                  <a:lnTo>
                    <a:pt x="947" y="1181"/>
                  </a:lnTo>
                  <a:lnTo>
                    <a:pt x="952" y="1179"/>
                  </a:lnTo>
                  <a:lnTo>
                    <a:pt x="955" y="1176"/>
                  </a:lnTo>
                  <a:lnTo>
                    <a:pt x="955" y="1176"/>
                  </a:lnTo>
                  <a:lnTo>
                    <a:pt x="962" y="1168"/>
                  </a:lnTo>
                  <a:lnTo>
                    <a:pt x="962" y="1168"/>
                  </a:lnTo>
                  <a:lnTo>
                    <a:pt x="977" y="1152"/>
                  </a:lnTo>
                  <a:lnTo>
                    <a:pt x="977" y="1152"/>
                  </a:lnTo>
                  <a:lnTo>
                    <a:pt x="998" y="1127"/>
                  </a:lnTo>
                  <a:lnTo>
                    <a:pt x="998" y="1127"/>
                  </a:lnTo>
                  <a:lnTo>
                    <a:pt x="1000" y="1122"/>
                  </a:lnTo>
                  <a:lnTo>
                    <a:pt x="1001" y="1117"/>
                  </a:lnTo>
                  <a:lnTo>
                    <a:pt x="1001" y="1112"/>
                  </a:lnTo>
                  <a:lnTo>
                    <a:pt x="999" y="1107"/>
                  </a:lnTo>
                  <a:lnTo>
                    <a:pt x="999" y="1107"/>
                  </a:lnTo>
                  <a:lnTo>
                    <a:pt x="971" y="1059"/>
                  </a:lnTo>
                  <a:lnTo>
                    <a:pt x="971" y="1059"/>
                  </a:lnTo>
                  <a:lnTo>
                    <a:pt x="944" y="1011"/>
                  </a:lnTo>
                  <a:lnTo>
                    <a:pt x="944" y="1011"/>
                  </a:lnTo>
                  <a:lnTo>
                    <a:pt x="942" y="1005"/>
                  </a:lnTo>
                  <a:lnTo>
                    <a:pt x="942" y="999"/>
                  </a:lnTo>
                  <a:lnTo>
                    <a:pt x="944" y="994"/>
                  </a:lnTo>
                  <a:lnTo>
                    <a:pt x="946" y="990"/>
                  </a:lnTo>
                  <a:lnTo>
                    <a:pt x="946" y="990"/>
                  </a:lnTo>
                  <a:lnTo>
                    <a:pt x="967" y="969"/>
                  </a:lnTo>
                  <a:lnTo>
                    <a:pt x="967" y="969"/>
                  </a:lnTo>
                  <a:lnTo>
                    <a:pt x="988" y="948"/>
                  </a:lnTo>
                  <a:lnTo>
                    <a:pt x="988" y="948"/>
                  </a:lnTo>
                  <a:lnTo>
                    <a:pt x="992" y="945"/>
                  </a:lnTo>
                  <a:lnTo>
                    <a:pt x="997" y="944"/>
                  </a:lnTo>
                  <a:lnTo>
                    <a:pt x="1003" y="944"/>
                  </a:lnTo>
                  <a:lnTo>
                    <a:pt x="1008" y="945"/>
                  </a:lnTo>
                  <a:lnTo>
                    <a:pt x="1008" y="945"/>
                  </a:lnTo>
                  <a:lnTo>
                    <a:pt x="1058" y="973"/>
                  </a:lnTo>
                  <a:lnTo>
                    <a:pt x="1058" y="973"/>
                  </a:lnTo>
                  <a:lnTo>
                    <a:pt x="1106" y="1001"/>
                  </a:lnTo>
                  <a:lnTo>
                    <a:pt x="1106" y="1001"/>
                  </a:lnTo>
                  <a:lnTo>
                    <a:pt x="1110" y="1003"/>
                  </a:lnTo>
                  <a:lnTo>
                    <a:pt x="1116" y="1003"/>
                  </a:lnTo>
                  <a:lnTo>
                    <a:pt x="1121" y="1002"/>
                  </a:lnTo>
                  <a:lnTo>
                    <a:pt x="1125" y="999"/>
                  </a:lnTo>
                  <a:lnTo>
                    <a:pt x="1125" y="999"/>
                  </a:lnTo>
                  <a:lnTo>
                    <a:pt x="1149" y="979"/>
                  </a:lnTo>
                  <a:lnTo>
                    <a:pt x="1149" y="979"/>
                  </a:lnTo>
                  <a:lnTo>
                    <a:pt x="1174" y="957"/>
                  </a:lnTo>
                  <a:lnTo>
                    <a:pt x="1174" y="957"/>
                  </a:lnTo>
                  <a:lnTo>
                    <a:pt x="1177" y="953"/>
                  </a:lnTo>
                  <a:lnTo>
                    <a:pt x="1179" y="949"/>
                  </a:lnTo>
                  <a:lnTo>
                    <a:pt x="1180" y="944"/>
                  </a:lnTo>
                  <a:lnTo>
                    <a:pt x="1179" y="939"/>
                  </a:lnTo>
                  <a:lnTo>
                    <a:pt x="1179" y="939"/>
                  </a:lnTo>
                  <a:lnTo>
                    <a:pt x="1158" y="887"/>
                  </a:lnTo>
                  <a:lnTo>
                    <a:pt x="1158" y="887"/>
                  </a:lnTo>
                  <a:lnTo>
                    <a:pt x="1138" y="834"/>
                  </a:lnTo>
                  <a:lnTo>
                    <a:pt x="1138" y="834"/>
                  </a:lnTo>
                  <a:lnTo>
                    <a:pt x="1137" y="829"/>
                  </a:lnTo>
                  <a:lnTo>
                    <a:pt x="1138" y="824"/>
                  </a:lnTo>
                  <a:lnTo>
                    <a:pt x="1140" y="818"/>
                  </a:lnTo>
                  <a:lnTo>
                    <a:pt x="1144" y="814"/>
                  </a:lnTo>
                  <a:lnTo>
                    <a:pt x="1144" y="814"/>
                  </a:lnTo>
                  <a:lnTo>
                    <a:pt x="1152" y="808"/>
                  </a:lnTo>
                  <a:lnTo>
                    <a:pt x="1152" y="808"/>
                  </a:lnTo>
                  <a:lnTo>
                    <a:pt x="1159" y="803"/>
                  </a:lnTo>
                  <a:lnTo>
                    <a:pt x="1159" y="803"/>
                  </a:lnTo>
                  <a:lnTo>
                    <a:pt x="1179" y="789"/>
                  </a:lnTo>
                  <a:lnTo>
                    <a:pt x="1191" y="780"/>
                  </a:lnTo>
                  <a:lnTo>
                    <a:pt x="1191" y="780"/>
                  </a:lnTo>
                  <a:lnTo>
                    <a:pt x="1196" y="778"/>
                  </a:lnTo>
                  <a:lnTo>
                    <a:pt x="1202" y="777"/>
                  </a:lnTo>
                  <a:lnTo>
                    <a:pt x="1208" y="778"/>
                  </a:lnTo>
                  <a:lnTo>
                    <a:pt x="1212" y="780"/>
                  </a:lnTo>
                  <a:lnTo>
                    <a:pt x="1212" y="780"/>
                  </a:lnTo>
                  <a:lnTo>
                    <a:pt x="1256" y="814"/>
                  </a:lnTo>
                  <a:lnTo>
                    <a:pt x="1256" y="814"/>
                  </a:lnTo>
                  <a:lnTo>
                    <a:pt x="1300" y="850"/>
                  </a:lnTo>
                  <a:lnTo>
                    <a:pt x="1300" y="850"/>
                  </a:lnTo>
                  <a:lnTo>
                    <a:pt x="1304" y="853"/>
                  </a:lnTo>
                  <a:lnTo>
                    <a:pt x="1309" y="854"/>
                  </a:lnTo>
                  <a:lnTo>
                    <a:pt x="1314" y="854"/>
                  </a:lnTo>
                  <a:lnTo>
                    <a:pt x="1319" y="852"/>
                  </a:lnTo>
                  <a:lnTo>
                    <a:pt x="1319" y="852"/>
                  </a:lnTo>
                  <a:lnTo>
                    <a:pt x="1347" y="835"/>
                  </a:lnTo>
                  <a:lnTo>
                    <a:pt x="1347" y="835"/>
                  </a:lnTo>
                  <a:lnTo>
                    <a:pt x="1365" y="823"/>
                  </a:lnTo>
                  <a:lnTo>
                    <a:pt x="1374" y="818"/>
                  </a:lnTo>
                  <a:lnTo>
                    <a:pt x="1374" y="818"/>
                  </a:lnTo>
                  <a:lnTo>
                    <a:pt x="1378" y="814"/>
                  </a:lnTo>
                  <a:lnTo>
                    <a:pt x="1380" y="810"/>
                  </a:lnTo>
                  <a:lnTo>
                    <a:pt x="1382" y="805"/>
                  </a:lnTo>
                  <a:lnTo>
                    <a:pt x="1381" y="800"/>
                  </a:lnTo>
                  <a:lnTo>
                    <a:pt x="1381" y="800"/>
                  </a:lnTo>
                  <a:lnTo>
                    <a:pt x="1369" y="745"/>
                  </a:lnTo>
                  <a:lnTo>
                    <a:pt x="1369" y="745"/>
                  </a:lnTo>
                  <a:lnTo>
                    <a:pt x="1358" y="690"/>
                  </a:lnTo>
                  <a:lnTo>
                    <a:pt x="1358" y="690"/>
                  </a:lnTo>
                  <a:lnTo>
                    <a:pt x="1358" y="685"/>
                  </a:lnTo>
                  <a:lnTo>
                    <a:pt x="1360" y="679"/>
                  </a:lnTo>
                  <a:lnTo>
                    <a:pt x="1363" y="675"/>
                  </a:lnTo>
                  <a:lnTo>
                    <a:pt x="1367" y="671"/>
                  </a:lnTo>
                  <a:lnTo>
                    <a:pt x="1419" y="645"/>
                  </a:lnTo>
                  <a:lnTo>
                    <a:pt x="1419" y="645"/>
                  </a:lnTo>
                  <a:lnTo>
                    <a:pt x="1424" y="644"/>
                  </a:lnTo>
                  <a:lnTo>
                    <a:pt x="1430" y="644"/>
                  </a:lnTo>
                  <a:lnTo>
                    <a:pt x="1436" y="646"/>
                  </a:lnTo>
                  <a:lnTo>
                    <a:pt x="1440" y="649"/>
                  </a:lnTo>
                  <a:lnTo>
                    <a:pt x="1440" y="649"/>
                  </a:lnTo>
                  <a:lnTo>
                    <a:pt x="1477" y="690"/>
                  </a:lnTo>
                  <a:lnTo>
                    <a:pt x="1477" y="690"/>
                  </a:lnTo>
                  <a:lnTo>
                    <a:pt x="1515" y="732"/>
                  </a:lnTo>
                  <a:lnTo>
                    <a:pt x="1515" y="732"/>
                  </a:lnTo>
                  <a:lnTo>
                    <a:pt x="1519" y="735"/>
                  </a:lnTo>
                  <a:lnTo>
                    <a:pt x="1523" y="737"/>
                  </a:lnTo>
                  <a:lnTo>
                    <a:pt x="1529" y="738"/>
                  </a:lnTo>
                  <a:lnTo>
                    <a:pt x="1534" y="737"/>
                  </a:lnTo>
                  <a:lnTo>
                    <a:pt x="1534" y="737"/>
                  </a:lnTo>
                  <a:lnTo>
                    <a:pt x="1543" y="733"/>
                  </a:lnTo>
                  <a:lnTo>
                    <a:pt x="1543" y="733"/>
                  </a:lnTo>
                  <a:lnTo>
                    <a:pt x="1563" y="723"/>
                  </a:lnTo>
                  <a:lnTo>
                    <a:pt x="1563" y="723"/>
                  </a:lnTo>
                  <a:lnTo>
                    <a:pt x="1594" y="711"/>
                  </a:lnTo>
                  <a:lnTo>
                    <a:pt x="1594" y="711"/>
                  </a:lnTo>
                  <a:lnTo>
                    <a:pt x="1598" y="709"/>
                  </a:lnTo>
                  <a:lnTo>
                    <a:pt x="1601" y="705"/>
                  </a:lnTo>
                  <a:lnTo>
                    <a:pt x="1603" y="700"/>
                  </a:lnTo>
                  <a:lnTo>
                    <a:pt x="1604" y="695"/>
                  </a:lnTo>
                  <a:lnTo>
                    <a:pt x="1604" y="695"/>
                  </a:lnTo>
                  <a:lnTo>
                    <a:pt x="1600" y="639"/>
                  </a:lnTo>
                  <a:lnTo>
                    <a:pt x="1600" y="639"/>
                  </a:lnTo>
                  <a:lnTo>
                    <a:pt x="1598" y="582"/>
                  </a:lnTo>
                  <a:lnTo>
                    <a:pt x="1598" y="582"/>
                  </a:lnTo>
                  <a:lnTo>
                    <a:pt x="1599" y="577"/>
                  </a:lnTo>
                  <a:lnTo>
                    <a:pt x="1601" y="572"/>
                  </a:lnTo>
                  <a:lnTo>
                    <a:pt x="1605" y="569"/>
                  </a:lnTo>
                  <a:lnTo>
                    <a:pt x="1610" y="566"/>
                  </a:lnTo>
                  <a:lnTo>
                    <a:pt x="1627" y="561"/>
                  </a:lnTo>
                  <a:lnTo>
                    <a:pt x="1627" y="561"/>
                  </a:lnTo>
                  <a:lnTo>
                    <a:pt x="1651" y="552"/>
                  </a:lnTo>
                  <a:lnTo>
                    <a:pt x="1651" y="552"/>
                  </a:lnTo>
                  <a:lnTo>
                    <a:pt x="1658" y="550"/>
                  </a:lnTo>
                  <a:lnTo>
                    <a:pt x="1658" y="550"/>
                  </a:lnTo>
                  <a:lnTo>
                    <a:pt x="1665" y="548"/>
                  </a:lnTo>
                  <a:lnTo>
                    <a:pt x="1665" y="548"/>
                  </a:lnTo>
                  <a:lnTo>
                    <a:pt x="1671" y="548"/>
                  </a:lnTo>
                  <a:lnTo>
                    <a:pt x="1677" y="549"/>
                  </a:lnTo>
                  <a:lnTo>
                    <a:pt x="1681" y="551"/>
                  </a:lnTo>
                  <a:lnTo>
                    <a:pt x="1685" y="555"/>
                  </a:lnTo>
                  <a:lnTo>
                    <a:pt x="1685" y="555"/>
                  </a:lnTo>
                  <a:lnTo>
                    <a:pt x="1716" y="602"/>
                  </a:lnTo>
                  <a:lnTo>
                    <a:pt x="1716" y="602"/>
                  </a:lnTo>
                  <a:lnTo>
                    <a:pt x="1746" y="649"/>
                  </a:lnTo>
                  <a:lnTo>
                    <a:pt x="1746" y="649"/>
                  </a:lnTo>
                  <a:lnTo>
                    <a:pt x="1749" y="652"/>
                  </a:lnTo>
                  <a:lnTo>
                    <a:pt x="1754" y="655"/>
                  </a:lnTo>
                  <a:lnTo>
                    <a:pt x="1759" y="656"/>
                  </a:lnTo>
                  <a:lnTo>
                    <a:pt x="1765" y="656"/>
                  </a:lnTo>
                  <a:lnTo>
                    <a:pt x="1765" y="656"/>
                  </a:lnTo>
                  <a:lnTo>
                    <a:pt x="1774" y="653"/>
                  </a:lnTo>
                  <a:lnTo>
                    <a:pt x="1774" y="653"/>
                  </a:lnTo>
                  <a:lnTo>
                    <a:pt x="1795" y="648"/>
                  </a:lnTo>
                  <a:lnTo>
                    <a:pt x="1795" y="648"/>
                  </a:lnTo>
                  <a:lnTo>
                    <a:pt x="1827" y="641"/>
                  </a:lnTo>
                  <a:lnTo>
                    <a:pt x="1827" y="641"/>
                  </a:lnTo>
                  <a:lnTo>
                    <a:pt x="1832" y="639"/>
                  </a:lnTo>
                  <a:lnTo>
                    <a:pt x="1836" y="636"/>
                  </a:lnTo>
                  <a:lnTo>
                    <a:pt x="1838" y="630"/>
                  </a:lnTo>
                  <a:lnTo>
                    <a:pt x="1840" y="625"/>
                  </a:lnTo>
                  <a:lnTo>
                    <a:pt x="1840" y="625"/>
                  </a:lnTo>
                  <a:lnTo>
                    <a:pt x="1845" y="570"/>
                  </a:lnTo>
                  <a:lnTo>
                    <a:pt x="1845" y="570"/>
                  </a:lnTo>
                  <a:lnTo>
                    <a:pt x="1851" y="515"/>
                  </a:lnTo>
                  <a:lnTo>
                    <a:pt x="1851" y="515"/>
                  </a:lnTo>
                  <a:lnTo>
                    <a:pt x="1853" y="510"/>
                  </a:lnTo>
                  <a:lnTo>
                    <a:pt x="1857" y="505"/>
                  </a:lnTo>
                  <a:lnTo>
                    <a:pt x="1861" y="502"/>
                  </a:lnTo>
                  <a:lnTo>
                    <a:pt x="1866" y="500"/>
                  </a:lnTo>
                  <a:lnTo>
                    <a:pt x="1866" y="500"/>
                  </a:lnTo>
                  <a:lnTo>
                    <a:pt x="1895" y="495"/>
                  </a:lnTo>
                  <a:lnTo>
                    <a:pt x="1895" y="495"/>
                  </a:lnTo>
                  <a:lnTo>
                    <a:pt x="1915" y="491"/>
                  </a:lnTo>
                  <a:lnTo>
                    <a:pt x="1924" y="490"/>
                  </a:lnTo>
                  <a:lnTo>
                    <a:pt x="1924" y="490"/>
                  </a:lnTo>
                  <a:lnTo>
                    <a:pt x="1929" y="490"/>
                  </a:lnTo>
                  <a:lnTo>
                    <a:pt x="1934" y="492"/>
                  </a:lnTo>
                  <a:lnTo>
                    <a:pt x="1939" y="496"/>
                  </a:lnTo>
                  <a:lnTo>
                    <a:pt x="1942" y="501"/>
                  </a:lnTo>
                  <a:lnTo>
                    <a:pt x="1942" y="501"/>
                  </a:lnTo>
                  <a:lnTo>
                    <a:pt x="1965" y="552"/>
                  </a:lnTo>
                  <a:lnTo>
                    <a:pt x="1965" y="552"/>
                  </a:lnTo>
                  <a:lnTo>
                    <a:pt x="1987" y="603"/>
                  </a:lnTo>
                  <a:lnTo>
                    <a:pt x="1987" y="603"/>
                  </a:lnTo>
                  <a:lnTo>
                    <a:pt x="1990" y="607"/>
                  </a:lnTo>
                  <a:lnTo>
                    <a:pt x="1994" y="610"/>
                  </a:lnTo>
                  <a:lnTo>
                    <a:pt x="2000" y="612"/>
                  </a:lnTo>
                  <a:lnTo>
                    <a:pt x="2005" y="612"/>
                  </a:lnTo>
                  <a:lnTo>
                    <a:pt x="2069" y="608"/>
                  </a:lnTo>
                  <a:lnTo>
                    <a:pt x="2069" y="608"/>
                  </a:lnTo>
                  <a:lnTo>
                    <a:pt x="2074" y="606"/>
                  </a:lnTo>
                  <a:lnTo>
                    <a:pt x="2078" y="604"/>
                  </a:lnTo>
                  <a:lnTo>
                    <a:pt x="2081" y="600"/>
                  </a:lnTo>
                  <a:lnTo>
                    <a:pt x="2083" y="595"/>
                  </a:lnTo>
                  <a:lnTo>
                    <a:pt x="2083" y="595"/>
                  </a:lnTo>
                  <a:lnTo>
                    <a:pt x="2098" y="541"/>
                  </a:lnTo>
                  <a:lnTo>
                    <a:pt x="2098" y="541"/>
                  </a:lnTo>
                  <a:lnTo>
                    <a:pt x="2113" y="487"/>
                  </a:lnTo>
                  <a:lnTo>
                    <a:pt x="2113" y="487"/>
                  </a:lnTo>
                  <a:lnTo>
                    <a:pt x="2115" y="482"/>
                  </a:lnTo>
                  <a:lnTo>
                    <a:pt x="2119" y="478"/>
                  </a:lnTo>
                  <a:lnTo>
                    <a:pt x="2124" y="476"/>
                  </a:lnTo>
                  <a:lnTo>
                    <a:pt x="2129" y="475"/>
                  </a:lnTo>
                  <a:lnTo>
                    <a:pt x="2147" y="474"/>
                  </a:lnTo>
                  <a:lnTo>
                    <a:pt x="2147" y="474"/>
                  </a:lnTo>
                  <a:lnTo>
                    <a:pt x="2173" y="474"/>
                  </a:lnTo>
                  <a:lnTo>
                    <a:pt x="2188" y="474"/>
                  </a:lnTo>
                  <a:lnTo>
                    <a:pt x="2188" y="474"/>
                  </a:lnTo>
                  <a:lnTo>
                    <a:pt x="2193" y="475"/>
                  </a:lnTo>
                  <a:lnTo>
                    <a:pt x="2198" y="478"/>
                  </a:lnTo>
                  <a:lnTo>
                    <a:pt x="2202" y="482"/>
                  </a:lnTo>
                  <a:lnTo>
                    <a:pt x="2204" y="486"/>
                  </a:lnTo>
                  <a:lnTo>
                    <a:pt x="2204" y="486"/>
                  </a:lnTo>
                  <a:lnTo>
                    <a:pt x="2219" y="541"/>
                  </a:lnTo>
                  <a:lnTo>
                    <a:pt x="2219" y="541"/>
                  </a:lnTo>
                  <a:lnTo>
                    <a:pt x="2234" y="595"/>
                  </a:lnTo>
                  <a:lnTo>
                    <a:pt x="2234" y="595"/>
                  </a:lnTo>
                  <a:lnTo>
                    <a:pt x="2236" y="600"/>
                  </a:lnTo>
                  <a:lnTo>
                    <a:pt x="2240" y="603"/>
                  </a:lnTo>
                  <a:lnTo>
                    <a:pt x="2244" y="606"/>
                  </a:lnTo>
                  <a:lnTo>
                    <a:pt x="2249" y="607"/>
                  </a:lnTo>
                  <a:lnTo>
                    <a:pt x="2313" y="612"/>
                  </a:lnTo>
                  <a:lnTo>
                    <a:pt x="2313" y="612"/>
                  </a:lnTo>
                  <a:lnTo>
                    <a:pt x="2318" y="612"/>
                  </a:lnTo>
                  <a:lnTo>
                    <a:pt x="2322" y="610"/>
                  </a:lnTo>
                  <a:lnTo>
                    <a:pt x="2327" y="607"/>
                  </a:lnTo>
                  <a:lnTo>
                    <a:pt x="2330" y="602"/>
                  </a:lnTo>
                  <a:lnTo>
                    <a:pt x="2330" y="602"/>
                  </a:lnTo>
                  <a:lnTo>
                    <a:pt x="2352" y="551"/>
                  </a:lnTo>
                  <a:lnTo>
                    <a:pt x="2352" y="551"/>
                  </a:lnTo>
                  <a:lnTo>
                    <a:pt x="2376" y="500"/>
                  </a:lnTo>
                  <a:lnTo>
                    <a:pt x="2376" y="500"/>
                  </a:lnTo>
                  <a:lnTo>
                    <a:pt x="2379" y="496"/>
                  </a:lnTo>
                  <a:lnTo>
                    <a:pt x="2383" y="492"/>
                  </a:lnTo>
                  <a:lnTo>
                    <a:pt x="2388" y="490"/>
                  </a:lnTo>
                  <a:lnTo>
                    <a:pt x="2393" y="490"/>
                  </a:lnTo>
                  <a:lnTo>
                    <a:pt x="2393" y="490"/>
                  </a:lnTo>
                  <a:lnTo>
                    <a:pt x="2402" y="491"/>
                  </a:lnTo>
                  <a:lnTo>
                    <a:pt x="2423" y="495"/>
                  </a:lnTo>
                  <a:lnTo>
                    <a:pt x="2423" y="495"/>
                  </a:lnTo>
                  <a:lnTo>
                    <a:pt x="2451" y="500"/>
                  </a:lnTo>
                  <a:lnTo>
                    <a:pt x="2451" y="500"/>
                  </a:lnTo>
                  <a:lnTo>
                    <a:pt x="2456" y="502"/>
                  </a:lnTo>
                  <a:lnTo>
                    <a:pt x="2460" y="505"/>
                  </a:lnTo>
                  <a:lnTo>
                    <a:pt x="2463" y="509"/>
                  </a:lnTo>
                  <a:lnTo>
                    <a:pt x="2466" y="514"/>
                  </a:lnTo>
                  <a:lnTo>
                    <a:pt x="2466" y="514"/>
                  </a:lnTo>
                  <a:lnTo>
                    <a:pt x="2472" y="570"/>
                  </a:lnTo>
                  <a:lnTo>
                    <a:pt x="2472" y="570"/>
                  </a:lnTo>
                  <a:lnTo>
                    <a:pt x="2478" y="625"/>
                  </a:lnTo>
                  <a:lnTo>
                    <a:pt x="2478" y="625"/>
                  </a:lnTo>
                  <a:lnTo>
                    <a:pt x="2479" y="630"/>
                  </a:lnTo>
                  <a:lnTo>
                    <a:pt x="2482" y="635"/>
                  </a:lnTo>
                  <a:lnTo>
                    <a:pt x="2486" y="639"/>
                  </a:lnTo>
                  <a:lnTo>
                    <a:pt x="2490" y="641"/>
                  </a:lnTo>
                  <a:lnTo>
                    <a:pt x="2490" y="641"/>
                  </a:lnTo>
                  <a:lnTo>
                    <a:pt x="2522" y="648"/>
                  </a:lnTo>
                  <a:lnTo>
                    <a:pt x="2522" y="648"/>
                  </a:lnTo>
                  <a:lnTo>
                    <a:pt x="2543" y="653"/>
                  </a:lnTo>
                  <a:lnTo>
                    <a:pt x="2543" y="653"/>
                  </a:lnTo>
                  <a:lnTo>
                    <a:pt x="2553" y="655"/>
                  </a:lnTo>
                  <a:lnTo>
                    <a:pt x="2553" y="655"/>
                  </a:lnTo>
                  <a:lnTo>
                    <a:pt x="2558" y="655"/>
                  </a:lnTo>
                  <a:lnTo>
                    <a:pt x="2564" y="654"/>
                  </a:lnTo>
                  <a:lnTo>
                    <a:pt x="2568" y="652"/>
                  </a:lnTo>
                  <a:lnTo>
                    <a:pt x="2572" y="648"/>
                  </a:lnTo>
                  <a:lnTo>
                    <a:pt x="2572" y="648"/>
                  </a:lnTo>
                  <a:lnTo>
                    <a:pt x="2601" y="601"/>
                  </a:lnTo>
                  <a:lnTo>
                    <a:pt x="2601" y="601"/>
                  </a:lnTo>
                  <a:lnTo>
                    <a:pt x="2632" y="554"/>
                  </a:lnTo>
                  <a:lnTo>
                    <a:pt x="2632" y="554"/>
                  </a:lnTo>
                  <a:lnTo>
                    <a:pt x="2636" y="550"/>
                  </a:lnTo>
                  <a:lnTo>
                    <a:pt x="2641" y="548"/>
                  </a:lnTo>
                  <a:lnTo>
                    <a:pt x="2646" y="547"/>
                  </a:lnTo>
                  <a:lnTo>
                    <a:pt x="2651" y="547"/>
                  </a:lnTo>
                  <a:lnTo>
                    <a:pt x="2651" y="547"/>
                  </a:lnTo>
                  <a:lnTo>
                    <a:pt x="2661" y="550"/>
                  </a:lnTo>
                  <a:lnTo>
                    <a:pt x="2661" y="550"/>
                  </a:lnTo>
                  <a:lnTo>
                    <a:pt x="2669" y="552"/>
                  </a:lnTo>
                  <a:lnTo>
                    <a:pt x="2669" y="552"/>
                  </a:lnTo>
                  <a:lnTo>
                    <a:pt x="2693" y="561"/>
                  </a:lnTo>
                  <a:lnTo>
                    <a:pt x="2708" y="565"/>
                  </a:lnTo>
                  <a:lnTo>
                    <a:pt x="2708" y="565"/>
                  </a:lnTo>
                  <a:lnTo>
                    <a:pt x="2712" y="568"/>
                  </a:lnTo>
                  <a:lnTo>
                    <a:pt x="2716" y="572"/>
                  </a:lnTo>
                  <a:lnTo>
                    <a:pt x="2719" y="576"/>
                  </a:lnTo>
                  <a:lnTo>
                    <a:pt x="2719" y="581"/>
                  </a:lnTo>
                  <a:lnTo>
                    <a:pt x="2719" y="581"/>
                  </a:lnTo>
                  <a:lnTo>
                    <a:pt x="2717" y="638"/>
                  </a:lnTo>
                  <a:lnTo>
                    <a:pt x="2717" y="638"/>
                  </a:lnTo>
                  <a:lnTo>
                    <a:pt x="2714" y="694"/>
                  </a:lnTo>
                  <a:lnTo>
                    <a:pt x="2714" y="694"/>
                  </a:lnTo>
                  <a:lnTo>
                    <a:pt x="2714" y="699"/>
                  </a:lnTo>
                  <a:lnTo>
                    <a:pt x="2716" y="704"/>
                  </a:lnTo>
                  <a:lnTo>
                    <a:pt x="2720" y="708"/>
                  </a:lnTo>
                  <a:lnTo>
                    <a:pt x="2724" y="710"/>
                  </a:lnTo>
                  <a:lnTo>
                    <a:pt x="2724" y="710"/>
                  </a:lnTo>
                  <a:lnTo>
                    <a:pt x="2754" y="722"/>
                  </a:lnTo>
                  <a:lnTo>
                    <a:pt x="2754" y="722"/>
                  </a:lnTo>
                  <a:lnTo>
                    <a:pt x="2774" y="732"/>
                  </a:lnTo>
                  <a:lnTo>
                    <a:pt x="2774" y="732"/>
                  </a:lnTo>
                  <a:lnTo>
                    <a:pt x="2783" y="736"/>
                  </a:lnTo>
                  <a:lnTo>
                    <a:pt x="2783" y="736"/>
                  </a:lnTo>
                  <a:lnTo>
                    <a:pt x="2788" y="737"/>
                  </a:lnTo>
                  <a:lnTo>
                    <a:pt x="2793" y="736"/>
                  </a:lnTo>
                  <a:lnTo>
                    <a:pt x="2799" y="734"/>
                  </a:lnTo>
                  <a:lnTo>
                    <a:pt x="2803" y="731"/>
                  </a:lnTo>
                  <a:lnTo>
                    <a:pt x="2803" y="731"/>
                  </a:lnTo>
                  <a:lnTo>
                    <a:pt x="2839" y="689"/>
                  </a:lnTo>
                  <a:lnTo>
                    <a:pt x="2839" y="689"/>
                  </a:lnTo>
                  <a:lnTo>
                    <a:pt x="2878" y="647"/>
                  </a:lnTo>
                  <a:lnTo>
                    <a:pt x="2878" y="647"/>
                  </a:lnTo>
                  <a:lnTo>
                    <a:pt x="2882" y="644"/>
                  </a:lnTo>
                  <a:lnTo>
                    <a:pt x="2887" y="643"/>
                  </a:lnTo>
                  <a:lnTo>
                    <a:pt x="2893" y="643"/>
                  </a:lnTo>
                  <a:lnTo>
                    <a:pt x="2898" y="644"/>
                  </a:lnTo>
                  <a:lnTo>
                    <a:pt x="2950" y="670"/>
                  </a:lnTo>
                  <a:lnTo>
                    <a:pt x="2950" y="670"/>
                  </a:lnTo>
                  <a:lnTo>
                    <a:pt x="2955" y="673"/>
                  </a:lnTo>
                  <a:lnTo>
                    <a:pt x="2958" y="678"/>
                  </a:lnTo>
                  <a:lnTo>
                    <a:pt x="2959" y="684"/>
                  </a:lnTo>
                  <a:lnTo>
                    <a:pt x="2959" y="689"/>
                  </a:lnTo>
                  <a:lnTo>
                    <a:pt x="2959" y="689"/>
                  </a:lnTo>
                  <a:lnTo>
                    <a:pt x="2948" y="744"/>
                  </a:lnTo>
                  <a:lnTo>
                    <a:pt x="2948" y="744"/>
                  </a:lnTo>
                  <a:lnTo>
                    <a:pt x="2936" y="799"/>
                  </a:lnTo>
                  <a:lnTo>
                    <a:pt x="2936" y="799"/>
                  </a:lnTo>
                  <a:lnTo>
                    <a:pt x="2936" y="804"/>
                  </a:lnTo>
                  <a:lnTo>
                    <a:pt x="2937" y="809"/>
                  </a:lnTo>
                  <a:lnTo>
                    <a:pt x="2940" y="813"/>
                  </a:lnTo>
                  <a:lnTo>
                    <a:pt x="2944" y="816"/>
                  </a:lnTo>
                  <a:lnTo>
                    <a:pt x="2944" y="816"/>
                  </a:lnTo>
                  <a:lnTo>
                    <a:pt x="2952" y="821"/>
                  </a:lnTo>
                  <a:lnTo>
                    <a:pt x="2971" y="833"/>
                  </a:lnTo>
                  <a:lnTo>
                    <a:pt x="2971" y="833"/>
                  </a:lnTo>
                  <a:lnTo>
                    <a:pt x="2999" y="851"/>
                  </a:lnTo>
                  <a:lnTo>
                    <a:pt x="2999" y="851"/>
                  </a:lnTo>
                  <a:lnTo>
                    <a:pt x="3003" y="852"/>
                  </a:lnTo>
                  <a:lnTo>
                    <a:pt x="3008" y="853"/>
                  </a:lnTo>
                  <a:lnTo>
                    <a:pt x="3014" y="851"/>
                  </a:lnTo>
                  <a:lnTo>
                    <a:pt x="3018" y="849"/>
                  </a:lnTo>
                  <a:lnTo>
                    <a:pt x="3018" y="849"/>
                  </a:lnTo>
                  <a:lnTo>
                    <a:pt x="3061" y="813"/>
                  </a:lnTo>
                  <a:lnTo>
                    <a:pt x="3061" y="813"/>
                  </a:lnTo>
                  <a:lnTo>
                    <a:pt x="3105" y="779"/>
                  </a:lnTo>
                  <a:lnTo>
                    <a:pt x="3105" y="779"/>
                  </a:lnTo>
                  <a:lnTo>
                    <a:pt x="3110" y="777"/>
                  </a:lnTo>
                  <a:lnTo>
                    <a:pt x="3115" y="776"/>
                  </a:lnTo>
                  <a:lnTo>
                    <a:pt x="3121" y="777"/>
                  </a:lnTo>
                  <a:lnTo>
                    <a:pt x="3126" y="779"/>
                  </a:lnTo>
                  <a:lnTo>
                    <a:pt x="3141" y="789"/>
                  </a:lnTo>
                  <a:lnTo>
                    <a:pt x="3141" y="789"/>
                  </a:lnTo>
                  <a:lnTo>
                    <a:pt x="3161" y="803"/>
                  </a:lnTo>
                  <a:lnTo>
                    <a:pt x="3161" y="803"/>
                  </a:lnTo>
                  <a:lnTo>
                    <a:pt x="3167" y="808"/>
                  </a:lnTo>
                  <a:lnTo>
                    <a:pt x="3167" y="808"/>
                  </a:lnTo>
                  <a:lnTo>
                    <a:pt x="3174" y="812"/>
                  </a:lnTo>
                  <a:lnTo>
                    <a:pt x="3174" y="812"/>
                  </a:lnTo>
                  <a:lnTo>
                    <a:pt x="3177" y="816"/>
                  </a:lnTo>
                  <a:lnTo>
                    <a:pt x="3180" y="821"/>
                  </a:lnTo>
                  <a:lnTo>
                    <a:pt x="3180" y="827"/>
                  </a:lnTo>
                  <a:lnTo>
                    <a:pt x="3180" y="832"/>
                  </a:lnTo>
                  <a:lnTo>
                    <a:pt x="3180" y="832"/>
                  </a:lnTo>
                  <a:lnTo>
                    <a:pt x="3159" y="885"/>
                  </a:lnTo>
                  <a:lnTo>
                    <a:pt x="3159" y="885"/>
                  </a:lnTo>
                  <a:lnTo>
                    <a:pt x="3139" y="937"/>
                  </a:lnTo>
                  <a:lnTo>
                    <a:pt x="3139" y="937"/>
                  </a:lnTo>
                  <a:lnTo>
                    <a:pt x="3138" y="942"/>
                  </a:lnTo>
                  <a:lnTo>
                    <a:pt x="3139" y="947"/>
                  </a:lnTo>
                  <a:lnTo>
                    <a:pt x="3141" y="952"/>
                  </a:lnTo>
                  <a:lnTo>
                    <a:pt x="3144" y="955"/>
                  </a:lnTo>
                  <a:lnTo>
                    <a:pt x="3144" y="955"/>
                  </a:lnTo>
                  <a:lnTo>
                    <a:pt x="3152" y="962"/>
                  </a:lnTo>
                  <a:lnTo>
                    <a:pt x="3152" y="962"/>
                  </a:lnTo>
                  <a:lnTo>
                    <a:pt x="3168" y="977"/>
                  </a:lnTo>
                  <a:lnTo>
                    <a:pt x="3168" y="977"/>
                  </a:lnTo>
                  <a:lnTo>
                    <a:pt x="3193" y="998"/>
                  </a:lnTo>
                  <a:lnTo>
                    <a:pt x="3193" y="998"/>
                  </a:lnTo>
                  <a:lnTo>
                    <a:pt x="3197" y="1000"/>
                  </a:lnTo>
                  <a:lnTo>
                    <a:pt x="3203" y="1001"/>
                  </a:lnTo>
                  <a:lnTo>
                    <a:pt x="3208" y="1001"/>
                  </a:lnTo>
                  <a:lnTo>
                    <a:pt x="3212" y="999"/>
                  </a:lnTo>
                  <a:lnTo>
                    <a:pt x="3212" y="999"/>
                  </a:lnTo>
                  <a:lnTo>
                    <a:pt x="3261" y="971"/>
                  </a:lnTo>
                  <a:lnTo>
                    <a:pt x="3261" y="971"/>
                  </a:lnTo>
                  <a:lnTo>
                    <a:pt x="3309" y="944"/>
                  </a:lnTo>
                  <a:lnTo>
                    <a:pt x="3309" y="944"/>
                  </a:lnTo>
                  <a:lnTo>
                    <a:pt x="3315" y="942"/>
                  </a:lnTo>
                  <a:lnTo>
                    <a:pt x="3321" y="942"/>
                  </a:lnTo>
                  <a:lnTo>
                    <a:pt x="3326" y="944"/>
                  </a:lnTo>
                  <a:lnTo>
                    <a:pt x="3330" y="946"/>
                  </a:lnTo>
                  <a:lnTo>
                    <a:pt x="3330" y="946"/>
                  </a:lnTo>
                  <a:lnTo>
                    <a:pt x="3351" y="967"/>
                  </a:lnTo>
                  <a:lnTo>
                    <a:pt x="3351" y="967"/>
                  </a:lnTo>
                  <a:lnTo>
                    <a:pt x="3372" y="988"/>
                  </a:lnTo>
                  <a:lnTo>
                    <a:pt x="3372" y="988"/>
                  </a:lnTo>
                  <a:lnTo>
                    <a:pt x="3375" y="992"/>
                  </a:lnTo>
                  <a:lnTo>
                    <a:pt x="3376" y="997"/>
                  </a:lnTo>
                  <a:lnTo>
                    <a:pt x="3376" y="1003"/>
                  </a:lnTo>
                  <a:lnTo>
                    <a:pt x="3374" y="1008"/>
                  </a:lnTo>
                  <a:lnTo>
                    <a:pt x="3374" y="1008"/>
                  </a:lnTo>
                  <a:lnTo>
                    <a:pt x="3347" y="1058"/>
                  </a:lnTo>
                  <a:lnTo>
                    <a:pt x="3347" y="1058"/>
                  </a:lnTo>
                  <a:lnTo>
                    <a:pt x="3319" y="1106"/>
                  </a:lnTo>
                  <a:lnTo>
                    <a:pt x="3319" y="1106"/>
                  </a:lnTo>
                  <a:lnTo>
                    <a:pt x="3317" y="1110"/>
                  </a:lnTo>
                  <a:lnTo>
                    <a:pt x="3317" y="1116"/>
                  </a:lnTo>
                  <a:lnTo>
                    <a:pt x="3318" y="1121"/>
                  </a:lnTo>
                  <a:lnTo>
                    <a:pt x="3320" y="1125"/>
                  </a:lnTo>
                  <a:lnTo>
                    <a:pt x="3320" y="1125"/>
                  </a:lnTo>
                  <a:lnTo>
                    <a:pt x="3341" y="1149"/>
                  </a:lnTo>
                  <a:lnTo>
                    <a:pt x="3341" y="1149"/>
                  </a:lnTo>
                  <a:lnTo>
                    <a:pt x="3363" y="1174"/>
                  </a:lnTo>
                  <a:lnTo>
                    <a:pt x="3363" y="1174"/>
                  </a:lnTo>
                  <a:lnTo>
                    <a:pt x="3367" y="1177"/>
                  </a:lnTo>
                  <a:lnTo>
                    <a:pt x="3371" y="1179"/>
                  </a:lnTo>
                  <a:lnTo>
                    <a:pt x="3376" y="1180"/>
                  </a:lnTo>
                  <a:lnTo>
                    <a:pt x="3381" y="1179"/>
                  </a:lnTo>
                  <a:lnTo>
                    <a:pt x="3381" y="1179"/>
                  </a:lnTo>
                  <a:lnTo>
                    <a:pt x="3433" y="1158"/>
                  </a:lnTo>
                  <a:lnTo>
                    <a:pt x="3433" y="1158"/>
                  </a:lnTo>
                  <a:lnTo>
                    <a:pt x="3486" y="1138"/>
                  </a:lnTo>
                  <a:lnTo>
                    <a:pt x="3486" y="1138"/>
                  </a:lnTo>
                  <a:lnTo>
                    <a:pt x="3491" y="1137"/>
                  </a:lnTo>
                  <a:lnTo>
                    <a:pt x="3496" y="1138"/>
                  </a:lnTo>
                  <a:lnTo>
                    <a:pt x="3502" y="1140"/>
                  </a:lnTo>
                  <a:lnTo>
                    <a:pt x="3506" y="1144"/>
                  </a:lnTo>
                  <a:lnTo>
                    <a:pt x="3506" y="1144"/>
                  </a:lnTo>
                  <a:lnTo>
                    <a:pt x="3511" y="1152"/>
                  </a:lnTo>
                  <a:lnTo>
                    <a:pt x="3511" y="1152"/>
                  </a:lnTo>
                  <a:lnTo>
                    <a:pt x="3516" y="1159"/>
                  </a:lnTo>
                  <a:lnTo>
                    <a:pt x="3516" y="1159"/>
                  </a:lnTo>
                  <a:lnTo>
                    <a:pt x="3531" y="1179"/>
                  </a:lnTo>
                  <a:lnTo>
                    <a:pt x="3540" y="1191"/>
                  </a:lnTo>
                  <a:lnTo>
                    <a:pt x="3540" y="1191"/>
                  </a:lnTo>
                  <a:lnTo>
                    <a:pt x="3542" y="1196"/>
                  </a:lnTo>
                  <a:lnTo>
                    <a:pt x="3543" y="1202"/>
                  </a:lnTo>
                  <a:lnTo>
                    <a:pt x="3542" y="1208"/>
                  </a:lnTo>
                  <a:lnTo>
                    <a:pt x="3539" y="1212"/>
                  </a:lnTo>
                  <a:lnTo>
                    <a:pt x="3539" y="1212"/>
                  </a:lnTo>
                  <a:lnTo>
                    <a:pt x="3506" y="1256"/>
                  </a:lnTo>
                  <a:lnTo>
                    <a:pt x="3506" y="1256"/>
                  </a:lnTo>
                  <a:lnTo>
                    <a:pt x="3470" y="1300"/>
                  </a:lnTo>
                  <a:lnTo>
                    <a:pt x="3470" y="1300"/>
                  </a:lnTo>
                  <a:lnTo>
                    <a:pt x="3467" y="1304"/>
                  </a:lnTo>
                  <a:lnTo>
                    <a:pt x="3466" y="1309"/>
                  </a:lnTo>
                  <a:lnTo>
                    <a:pt x="3466" y="1314"/>
                  </a:lnTo>
                  <a:lnTo>
                    <a:pt x="3468" y="1319"/>
                  </a:lnTo>
                  <a:lnTo>
                    <a:pt x="3468" y="1319"/>
                  </a:lnTo>
                  <a:lnTo>
                    <a:pt x="3485" y="1347"/>
                  </a:lnTo>
                  <a:lnTo>
                    <a:pt x="3485" y="1347"/>
                  </a:lnTo>
                  <a:lnTo>
                    <a:pt x="3497" y="1365"/>
                  </a:lnTo>
                  <a:lnTo>
                    <a:pt x="3502" y="1374"/>
                  </a:lnTo>
                  <a:lnTo>
                    <a:pt x="3502" y="1374"/>
                  </a:lnTo>
                  <a:lnTo>
                    <a:pt x="3506" y="1378"/>
                  </a:lnTo>
                  <a:lnTo>
                    <a:pt x="3510" y="1380"/>
                  </a:lnTo>
                  <a:lnTo>
                    <a:pt x="3515" y="1382"/>
                  </a:lnTo>
                  <a:lnTo>
                    <a:pt x="3520" y="1381"/>
                  </a:lnTo>
                  <a:lnTo>
                    <a:pt x="3520" y="1381"/>
                  </a:lnTo>
                  <a:lnTo>
                    <a:pt x="3575" y="1369"/>
                  </a:lnTo>
                  <a:lnTo>
                    <a:pt x="3575" y="1369"/>
                  </a:lnTo>
                  <a:lnTo>
                    <a:pt x="3630" y="1358"/>
                  </a:lnTo>
                  <a:lnTo>
                    <a:pt x="3630" y="1358"/>
                  </a:lnTo>
                  <a:lnTo>
                    <a:pt x="3635" y="1358"/>
                  </a:lnTo>
                  <a:lnTo>
                    <a:pt x="3641" y="1360"/>
                  </a:lnTo>
                  <a:lnTo>
                    <a:pt x="3645" y="1363"/>
                  </a:lnTo>
                  <a:lnTo>
                    <a:pt x="3649" y="1367"/>
                  </a:lnTo>
                  <a:lnTo>
                    <a:pt x="3675" y="1419"/>
                  </a:lnTo>
                  <a:lnTo>
                    <a:pt x="3675" y="1419"/>
                  </a:lnTo>
                  <a:lnTo>
                    <a:pt x="3676" y="1424"/>
                  </a:lnTo>
                  <a:lnTo>
                    <a:pt x="3676" y="1430"/>
                  </a:lnTo>
                  <a:lnTo>
                    <a:pt x="3674" y="1436"/>
                  </a:lnTo>
                  <a:lnTo>
                    <a:pt x="3671" y="1440"/>
                  </a:lnTo>
                  <a:lnTo>
                    <a:pt x="3671" y="1440"/>
                  </a:lnTo>
                  <a:lnTo>
                    <a:pt x="3630" y="1477"/>
                  </a:lnTo>
                  <a:lnTo>
                    <a:pt x="3630" y="1477"/>
                  </a:lnTo>
                  <a:lnTo>
                    <a:pt x="3588" y="1515"/>
                  </a:lnTo>
                  <a:lnTo>
                    <a:pt x="3588" y="1515"/>
                  </a:lnTo>
                  <a:lnTo>
                    <a:pt x="3584" y="1519"/>
                  </a:lnTo>
                  <a:lnTo>
                    <a:pt x="3583" y="1523"/>
                  </a:lnTo>
                  <a:lnTo>
                    <a:pt x="3582" y="1529"/>
                  </a:lnTo>
                  <a:lnTo>
                    <a:pt x="3583" y="1534"/>
                  </a:lnTo>
                  <a:lnTo>
                    <a:pt x="3583" y="1534"/>
                  </a:lnTo>
                  <a:lnTo>
                    <a:pt x="3587" y="1543"/>
                  </a:lnTo>
                  <a:lnTo>
                    <a:pt x="3587" y="1543"/>
                  </a:lnTo>
                  <a:lnTo>
                    <a:pt x="3593" y="1552"/>
                  </a:lnTo>
                  <a:lnTo>
                    <a:pt x="3597" y="1563"/>
                  </a:lnTo>
                  <a:lnTo>
                    <a:pt x="3597" y="1563"/>
                  </a:lnTo>
                  <a:lnTo>
                    <a:pt x="3609" y="1594"/>
                  </a:lnTo>
                  <a:lnTo>
                    <a:pt x="3609" y="1594"/>
                  </a:lnTo>
                  <a:lnTo>
                    <a:pt x="3611" y="1598"/>
                  </a:lnTo>
                  <a:lnTo>
                    <a:pt x="3615" y="1601"/>
                  </a:lnTo>
                  <a:lnTo>
                    <a:pt x="3620" y="1603"/>
                  </a:lnTo>
                  <a:lnTo>
                    <a:pt x="3625" y="1604"/>
                  </a:lnTo>
                  <a:lnTo>
                    <a:pt x="3625" y="1604"/>
                  </a:lnTo>
                  <a:lnTo>
                    <a:pt x="3681" y="1600"/>
                  </a:lnTo>
                  <a:lnTo>
                    <a:pt x="3681" y="1600"/>
                  </a:lnTo>
                  <a:lnTo>
                    <a:pt x="3738" y="1598"/>
                  </a:lnTo>
                  <a:lnTo>
                    <a:pt x="3738" y="1598"/>
                  </a:lnTo>
                  <a:lnTo>
                    <a:pt x="3743" y="1599"/>
                  </a:lnTo>
                  <a:lnTo>
                    <a:pt x="3747" y="1601"/>
                  </a:lnTo>
                  <a:lnTo>
                    <a:pt x="3751" y="1605"/>
                  </a:lnTo>
                  <a:lnTo>
                    <a:pt x="3754" y="1610"/>
                  </a:lnTo>
                  <a:lnTo>
                    <a:pt x="3759" y="1627"/>
                  </a:lnTo>
                  <a:lnTo>
                    <a:pt x="3759" y="1627"/>
                  </a:lnTo>
                  <a:lnTo>
                    <a:pt x="3767" y="1651"/>
                  </a:lnTo>
                  <a:lnTo>
                    <a:pt x="3767" y="1651"/>
                  </a:lnTo>
                  <a:lnTo>
                    <a:pt x="3770" y="1658"/>
                  </a:lnTo>
                  <a:lnTo>
                    <a:pt x="3770" y="1658"/>
                  </a:lnTo>
                  <a:lnTo>
                    <a:pt x="3772" y="1665"/>
                  </a:lnTo>
                  <a:lnTo>
                    <a:pt x="3772" y="1665"/>
                  </a:lnTo>
                  <a:lnTo>
                    <a:pt x="3772" y="1671"/>
                  </a:lnTo>
                  <a:lnTo>
                    <a:pt x="3771" y="1677"/>
                  </a:lnTo>
                  <a:lnTo>
                    <a:pt x="3769" y="1681"/>
                  </a:lnTo>
                  <a:lnTo>
                    <a:pt x="3765" y="1685"/>
                  </a:lnTo>
                  <a:lnTo>
                    <a:pt x="3765" y="1685"/>
                  </a:lnTo>
                  <a:lnTo>
                    <a:pt x="3718" y="1716"/>
                  </a:lnTo>
                  <a:lnTo>
                    <a:pt x="3718" y="1716"/>
                  </a:lnTo>
                  <a:lnTo>
                    <a:pt x="3671" y="1746"/>
                  </a:lnTo>
                  <a:lnTo>
                    <a:pt x="3671" y="1746"/>
                  </a:lnTo>
                  <a:lnTo>
                    <a:pt x="3667" y="1749"/>
                  </a:lnTo>
                  <a:lnTo>
                    <a:pt x="3665" y="1754"/>
                  </a:lnTo>
                  <a:lnTo>
                    <a:pt x="3664" y="1759"/>
                  </a:lnTo>
                  <a:lnTo>
                    <a:pt x="3664" y="1764"/>
                  </a:lnTo>
                  <a:lnTo>
                    <a:pt x="3664" y="1764"/>
                  </a:lnTo>
                  <a:lnTo>
                    <a:pt x="3667" y="1774"/>
                  </a:lnTo>
                  <a:lnTo>
                    <a:pt x="3667" y="1774"/>
                  </a:lnTo>
                  <a:lnTo>
                    <a:pt x="3672" y="1795"/>
                  </a:lnTo>
                  <a:lnTo>
                    <a:pt x="3672" y="1795"/>
                  </a:lnTo>
                  <a:lnTo>
                    <a:pt x="3679" y="1827"/>
                  </a:lnTo>
                  <a:lnTo>
                    <a:pt x="3679" y="1827"/>
                  </a:lnTo>
                  <a:lnTo>
                    <a:pt x="3681" y="1832"/>
                  </a:lnTo>
                  <a:lnTo>
                    <a:pt x="3684" y="1836"/>
                  </a:lnTo>
                  <a:lnTo>
                    <a:pt x="3690" y="1838"/>
                  </a:lnTo>
                  <a:lnTo>
                    <a:pt x="3695" y="1840"/>
                  </a:lnTo>
                  <a:lnTo>
                    <a:pt x="3695" y="1840"/>
                  </a:lnTo>
                  <a:lnTo>
                    <a:pt x="3750" y="1845"/>
                  </a:lnTo>
                  <a:lnTo>
                    <a:pt x="3750" y="1845"/>
                  </a:lnTo>
                  <a:lnTo>
                    <a:pt x="3805" y="1851"/>
                  </a:lnTo>
                  <a:lnTo>
                    <a:pt x="3805" y="1851"/>
                  </a:lnTo>
                  <a:lnTo>
                    <a:pt x="3810" y="1853"/>
                  </a:lnTo>
                  <a:lnTo>
                    <a:pt x="3815" y="1857"/>
                  </a:lnTo>
                  <a:lnTo>
                    <a:pt x="3818" y="1861"/>
                  </a:lnTo>
                  <a:lnTo>
                    <a:pt x="3820" y="1866"/>
                  </a:lnTo>
                  <a:lnTo>
                    <a:pt x="3820" y="1866"/>
                  </a:lnTo>
                  <a:lnTo>
                    <a:pt x="3825" y="1895"/>
                  </a:lnTo>
                  <a:lnTo>
                    <a:pt x="3825" y="1895"/>
                  </a:lnTo>
                  <a:lnTo>
                    <a:pt x="3829" y="1915"/>
                  </a:lnTo>
                  <a:lnTo>
                    <a:pt x="3830" y="1924"/>
                  </a:lnTo>
                  <a:lnTo>
                    <a:pt x="3830" y="1924"/>
                  </a:lnTo>
                  <a:lnTo>
                    <a:pt x="3829" y="1929"/>
                  </a:lnTo>
                  <a:lnTo>
                    <a:pt x="3828" y="1934"/>
                  </a:lnTo>
                  <a:lnTo>
                    <a:pt x="3823" y="1939"/>
                  </a:lnTo>
                  <a:lnTo>
                    <a:pt x="3819" y="1942"/>
                  </a:lnTo>
                  <a:lnTo>
                    <a:pt x="3819" y="1942"/>
                  </a:lnTo>
                  <a:lnTo>
                    <a:pt x="3768" y="1965"/>
                  </a:lnTo>
                  <a:lnTo>
                    <a:pt x="3768" y="1965"/>
                  </a:lnTo>
                  <a:lnTo>
                    <a:pt x="3717" y="1987"/>
                  </a:lnTo>
                  <a:lnTo>
                    <a:pt x="3717" y="1987"/>
                  </a:lnTo>
                  <a:lnTo>
                    <a:pt x="3713" y="1990"/>
                  </a:lnTo>
                  <a:lnTo>
                    <a:pt x="3710" y="1994"/>
                  </a:lnTo>
                  <a:lnTo>
                    <a:pt x="3708" y="2000"/>
                  </a:lnTo>
                  <a:lnTo>
                    <a:pt x="3707" y="2005"/>
                  </a:lnTo>
                  <a:lnTo>
                    <a:pt x="3712" y="2069"/>
                  </a:lnTo>
                  <a:lnTo>
                    <a:pt x="3712" y="2069"/>
                  </a:lnTo>
                  <a:lnTo>
                    <a:pt x="3714" y="2074"/>
                  </a:lnTo>
                  <a:lnTo>
                    <a:pt x="3716" y="2078"/>
                  </a:lnTo>
                  <a:lnTo>
                    <a:pt x="3720" y="2081"/>
                  </a:lnTo>
                  <a:lnTo>
                    <a:pt x="3725" y="2083"/>
                  </a:lnTo>
                  <a:lnTo>
                    <a:pt x="3725" y="2083"/>
                  </a:lnTo>
                  <a:lnTo>
                    <a:pt x="3779" y="2098"/>
                  </a:lnTo>
                  <a:lnTo>
                    <a:pt x="3779" y="2098"/>
                  </a:lnTo>
                  <a:lnTo>
                    <a:pt x="3833" y="2113"/>
                  </a:lnTo>
                  <a:lnTo>
                    <a:pt x="3833" y="2113"/>
                  </a:lnTo>
                  <a:lnTo>
                    <a:pt x="3838" y="2115"/>
                  </a:lnTo>
                  <a:lnTo>
                    <a:pt x="3842" y="2119"/>
                  </a:lnTo>
                  <a:lnTo>
                    <a:pt x="3844" y="2124"/>
                  </a:lnTo>
                  <a:lnTo>
                    <a:pt x="3845" y="2129"/>
                  </a:lnTo>
                  <a:lnTo>
                    <a:pt x="3846" y="2147"/>
                  </a:lnTo>
                  <a:lnTo>
                    <a:pt x="3846" y="2147"/>
                  </a:lnTo>
                  <a:lnTo>
                    <a:pt x="3846" y="2173"/>
                  </a:lnTo>
                  <a:lnTo>
                    <a:pt x="3845" y="2188"/>
                  </a:lnTo>
                  <a:lnTo>
                    <a:pt x="3845" y="2188"/>
                  </a:lnTo>
                  <a:lnTo>
                    <a:pt x="3844" y="2193"/>
                  </a:lnTo>
                  <a:lnTo>
                    <a:pt x="3842" y="2198"/>
                  </a:lnTo>
                  <a:lnTo>
                    <a:pt x="3838" y="2202"/>
                  </a:lnTo>
                  <a:lnTo>
                    <a:pt x="3833" y="2204"/>
                  </a:lnTo>
                  <a:lnTo>
                    <a:pt x="3833" y="2204"/>
                  </a:lnTo>
                  <a:lnTo>
                    <a:pt x="3779" y="2219"/>
                  </a:lnTo>
                  <a:lnTo>
                    <a:pt x="3779" y="2219"/>
                  </a:lnTo>
                  <a:lnTo>
                    <a:pt x="3725" y="2234"/>
                  </a:lnTo>
                  <a:lnTo>
                    <a:pt x="3725" y="2234"/>
                  </a:lnTo>
                  <a:lnTo>
                    <a:pt x="3720" y="2236"/>
                  </a:lnTo>
                  <a:lnTo>
                    <a:pt x="3716" y="2240"/>
                  </a:lnTo>
                  <a:lnTo>
                    <a:pt x="3714" y="2244"/>
                  </a:lnTo>
                  <a:lnTo>
                    <a:pt x="3712" y="2249"/>
                  </a:lnTo>
                  <a:lnTo>
                    <a:pt x="3708" y="2313"/>
                  </a:lnTo>
                  <a:lnTo>
                    <a:pt x="3708" y="2313"/>
                  </a:lnTo>
                  <a:lnTo>
                    <a:pt x="3708" y="2318"/>
                  </a:lnTo>
                  <a:lnTo>
                    <a:pt x="3710" y="2322"/>
                  </a:lnTo>
                  <a:lnTo>
                    <a:pt x="3713" y="2327"/>
                  </a:lnTo>
                  <a:lnTo>
                    <a:pt x="3718" y="2330"/>
                  </a:lnTo>
                  <a:lnTo>
                    <a:pt x="3718" y="2330"/>
                  </a:lnTo>
                  <a:lnTo>
                    <a:pt x="3769" y="2352"/>
                  </a:lnTo>
                  <a:lnTo>
                    <a:pt x="3769" y="2352"/>
                  </a:lnTo>
                  <a:lnTo>
                    <a:pt x="3820" y="2376"/>
                  </a:lnTo>
                  <a:lnTo>
                    <a:pt x="3820" y="2376"/>
                  </a:lnTo>
                  <a:lnTo>
                    <a:pt x="3824" y="2379"/>
                  </a:lnTo>
                  <a:lnTo>
                    <a:pt x="3828" y="2383"/>
                  </a:lnTo>
                  <a:lnTo>
                    <a:pt x="3830" y="2388"/>
                  </a:lnTo>
                  <a:lnTo>
                    <a:pt x="3830" y="2393"/>
                  </a:lnTo>
                  <a:lnTo>
                    <a:pt x="3830" y="2393"/>
                  </a:lnTo>
                  <a:lnTo>
                    <a:pt x="3829" y="2402"/>
                  </a:lnTo>
                  <a:lnTo>
                    <a:pt x="3825" y="2423"/>
                  </a:lnTo>
                  <a:lnTo>
                    <a:pt x="3825" y="2423"/>
                  </a:lnTo>
                  <a:lnTo>
                    <a:pt x="3820" y="2451"/>
                  </a:lnTo>
                  <a:lnTo>
                    <a:pt x="3820" y="2451"/>
                  </a:lnTo>
                  <a:lnTo>
                    <a:pt x="3818" y="2456"/>
                  </a:lnTo>
                  <a:lnTo>
                    <a:pt x="3815" y="2460"/>
                  </a:lnTo>
                  <a:lnTo>
                    <a:pt x="3811" y="2463"/>
                  </a:lnTo>
                  <a:lnTo>
                    <a:pt x="3806" y="2466"/>
                  </a:lnTo>
                  <a:lnTo>
                    <a:pt x="3806" y="2466"/>
                  </a:lnTo>
                  <a:lnTo>
                    <a:pt x="3750" y="2472"/>
                  </a:lnTo>
                  <a:lnTo>
                    <a:pt x="3750" y="2472"/>
                  </a:lnTo>
                  <a:lnTo>
                    <a:pt x="3695" y="2478"/>
                  </a:lnTo>
                  <a:lnTo>
                    <a:pt x="3695" y="2478"/>
                  </a:lnTo>
                  <a:lnTo>
                    <a:pt x="3690" y="2479"/>
                  </a:lnTo>
                  <a:lnTo>
                    <a:pt x="3685" y="2482"/>
                  </a:lnTo>
                  <a:lnTo>
                    <a:pt x="3681" y="2486"/>
                  </a:lnTo>
                  <a:lnTo>
                    <a:pt x="3679" y="2490"/>
                  </a:lnTo>
                  <a:lnTo>
                    <a:pt x="3679" y="2490"/>
                  </a:lnTo>
                  <a:lnTo>
                    <a:pt x="3672" y="2522"/>
                  </a:lnTo>
                  <a:lnTo>
                    <a:pt x="3672" y="2522"/>
                  </a:lnTo>
                  <a:lnTo>
                    <a:pt x="3667" y="2543"/>
                  </a:lnTo>
                  <a:lnTo>
                    <a:pt x="3667" y="2543"/>
                  </a:lnTo>
                  <a:lnTo>
                    <a:pt x="3665" y="2553"/>
                  </a:lnTo>
                  <a:lnTo>
                    <a:pt x="3665" y="2553"/>
                  </a:lnTo>
                  <a:lnTo>
                    <a:pt x="3664" y="2558"/>
                  </a:lnTo>
                  <a:lnTo>
                    <a:pt x="3666" y="2564"/>
                  </a:lnTo>
                  <a:lnTo>
                    <a:pt x="3668" y="2568"/>
                  </a:lnTo>
                  <a:lnTo>
                    <a:pt x="3672" y="2572"/>
                  </a:lnTo>
                  <a:lnTo>
                    <a:pt x="3672" y="2572"/>
                  </a:lnTo>
                  <a:lnTo>
                    <a:pt x="3719" y="2601"/>
                  </a:lnTo>
                  <a:lnTo>
                    <a:pt x="3719" y="2601"/>
                  </a:lnTo>
                  <a:lnTo>
                    <a:pt x="3766" y="2632"/>
                  </a:lnTo>
                  <a:lnTo>
                    <a:pt x="3766" y="2632"/>
                  </a:lnTo>
                  <a:lnTo>
                    <a:pt x="3770" y="2636"/>
                  </a:lnTo>
                  <a:lnTo>
                    <a:pt x="3772" y="2641"/>
                  </a:lnTo>
                  <a:lnTo>
                    <a:pt x="3773" y="2646"/>
                  </a:lnTo>
                  <a:lnTo>
                    <a:pt x="3773" y="2651"/>
                  </a:lnTo>
                  <a:lnTo>
                    <a:pt x="3773" y="2651"/>
                  </a:lnTo>
                  <a:lnTo>
                    <a:pt x="3770" y="2661"/>
                  </a:lnTo>
                  <a:lnTo>
                    <a:pt x="3770" y="2661"/>
                  </a:lnTo>
                  <a:lnTo>
                    <a:pt x="3767" y="2669"/>
                  </a:lnTo>
                  <a:lnTo>
                    <a:pt x="3767" y="2669"/>
                  </a:lnTo>
                  <a:lnTo>
                    <a:pt x="3759" y="2693"/>
                  </a:lnTo>
                  <a:lnTo>
                    <a:pt x="3755" y="2708"/>
                  </a:lnTo>
                  <a:lnTo>
                    <a:pt x="3755" y="2708"/>
                  </a:lnTo>
                  <a:lnTo>
                    <a:pt x="3752" y="2712"/>
                  </a:lnTo>
                  <a:lnTo>
                    <a:pt x="3748" y="2716"/>
                  </a:lnTo>
                  <a:lnTo>
                    <a:pt x="3744" y="2719"/>
                  </a:lnTo>
                  <a:lnTo>
                    <a:pt x="3739" y="2719"/>
                  </a:lnTo>
                  <a:lnTo>
                    <a:pt x="3739" y="2719"/>
                  </a:lnTo>
                  <a:lnTo>
                    <a:pt x="3682" y="2717"/>
                  </a:lnTo>
                  <a:lnTo>
                    <a:pt x="3682" y="2717"/>
                  </a:lnTo>
                  <a:lnTo>
                    <a:pt x="3626" y="2714"/>
                  </a:lnTo>
                  <a:lnTo>
                    <a:pt x="3626" y="2714"/>
                  </a:lnTo>
                  <a:lnTo>
                    <a:pt x="3621" y="2714"/>
                  </a:lnTo>
                  <a:lnTo>
                    <a:pt x="3616" y="2716"/>
                  </a:lnTo>
                  <a:lnTo>
                    <a:pt x="3612" y="2720"/>
                  </a:lnTo>
                  <a:lnTo>
                    <a:pt x="3609" y="2724"/>
                  </a:lnTo>
                  <a:lnTo>
                    <a:pt x="3609" y="2724"/>
                  </a:lnTo>
                  <a:lnTo>
                    <a:pt x="3598" y="2754"/>
                  </a:lnTo>
                  <a:lnTo>
                    <a:pt x="3598" y="2754"/>
                  </a:lnTo>
                  <a:lnTo>
                    <a:pt x="3588" y="2774"/>
                  </a:lnTo>
                  <a:lnTo>
                    <a:pt x="3588" y="2774"/>
                  </a:lnTo>
                  <a:lnTo>
                    <a:pt x="3584" y="2783"/>
                  </a:lnTo>
                  <a:lnTo>
                    <a:pt x="3584" y="2783"/>
                  </a:lnTo>
                  <a:lnTo>
                    <a:pt x="3583" y="2788"/>
                  </a:lnTo>
                  <a:lnTo>
                    <a:pt x="3584" y="2793"/>
                  </a:lnTo>
                  <a:lnTo>
                    <a:pt x="3585" y="2799"/>
                  </a:lnTo>
                  <a:lnTo>
                    <a:pt x="3589" y="2803"/>
                  </a:lnTo>
                  <a:lnTo>
                    <a:pt x="3589" y="2803"/>
                  </a:lnTo>
                  <a:lnTo>
                    <a:pt x="3631" y="2839"/>
                  </a:lnTo>
                  <a:lnTo>
                    <a:pt x="3631" y="2839"/>
                  </a:lnTo>
                  <a:lnTo>
                    <a:pt x="3672" y="2878"/>
                  </a:lnTo>
                  <a:lnTo>
                    <a:pt x="3672" y="2878"/>
                  </a:lnTo>
                  <a:lnTo>
                    <a:pt x="3675" y="2882"/>
                  </a:lnTo>
                  <a:lnTo>
                    <a:pt x="3677" y="2887"/>
                  </a:lnTo>
                  <a:lnTo>
                    <a:pt x="3677" y="2893"/>
                  </a:lnTo>
                  <a:lnTo>
                    <a:pt x="3676" y="2898"/>
                  </a:lnTo>
                  <a:lnTo>
                    <a:pt x="3650" y="2950"/>
                  </a:lnTo>
                  <a:lnTo>
                    <a:pt x="3650" y="2950"/>
                  </a:lnTo>
                  <a:lnTo>
                    <a:pt x="3647" y="2955"/>
                  </a:lnTo>
                  <a:lnTo>
                    <a:pt x="3642" y="2958"/>
                  </a:lnTo>
                  <a:lnTo>
                    <a:pt x="3636" y="2959"/>
                  </a:lnTo>
                  <a:lnTo>
                    <a:pt x="3631" y="2959"/>
                  </a:lnTo>
                  <a:lnTo>
                    <a:pt x="3631" y="2959"/>
                  </a:lnTo>
                  <a:lnTo>
                    <a:pt x="3576" y="2948"/>
                  </a:lnTo>
                  <a:lnTo>
                    <a:pt x="3576" y="2948"/>
                  </a:lnTo>
                  <a:lnTo>
                    <a:pt x="3521" y="2936"/>
                  </a:lnTo>
                  <a:lnTo>
                    <a:pt x="3521" y="2936"/>
                  </a:lnTo>
                  <a:lnTo>
                    <a:pt x="3516" y="2936"/>
                  </a:lnTo>
                  <a:lnTo>
                    <a:pt x="3511" y="2937"/>
                  </a:lnTo>
                  <a:lnTo>
                    <a:pt x="3507" y="2940"/>
                  </a:lnTo>
                  <a:lnTo>
                    <a:pt x="3504" y="2944"/>
                  </a:lnTo>
                  <a:lnTo>
                    <a:pt x="3504" y="2944"/>
                  </a:lnTo>
                  <a:lnTo>
                    <a:pt x="3499" y="2952"/>
                  </a:lnTo>
                  <a:lnTo>
                    <a:pt x="3487" y="2971"/>
                  </a:lnTo>
                  <a:lnTo>
                    <a:pt x="3487" y="2971"/>
                  </a:lnTo>
                  <a:lnTo>
                    <a:pt x="3469" y="2999"/>
                  </a:lnTo>
                  <a:lnTo>
                    <a:pt x="3469" y="2999"/>
                  </a:lnTo>
                  <a:lnTo>
                    <a:pt x="3468" y="3003"/>
                  </a:lnTo>
                  <a:lnTo>
                    <a:pt x="3467" y="3008"/>
                  </a:lnTo>
                  <a:lnTo>
                    <a:pt x="3468" y="3014"/>
                  </a:lnTo>
                  <a:lnTo>
                    <a:pt x="3471" y="3018"/>
                  </a:lnTo>
                  <a:lnTo>
                    <a:pt x="3471" y="3018"/>
                  </a:lnTo>
                  <a:lnTo>
                    <a:pt x="3507" y="3061"/>
                  </a:lnTo>
                  <a:lnTo>
                    <a:pt x="3507" y="3061"/>
                  </a:lnTo>
                  <a:lnTo>
                    <a:pt x="3541" y="3105"/>
                  </a:lnTo>
                  <a:lnTo>
                    <a:pt x="3541" y="3105"/>
                  </a:lnTo>
                  <a:lnTo>
                    <a:pt x="3543" y="3110"/>
                  </a:lnTo>
                  <a:lnTo>
                    <a:pt x="3544" y="3115"/>
                  </a:lnTo>
                  <a:lnTo>
                    <a:pt x="3543" y="3121"/>
                  </a:lnTo>
                  <a:lnTo>
                    <a:pt x="3541" y="3126"/>
                  </a:lnTo>
                  <a:lnTo>
                    <a:pt x="3531" y="3141"/>
                  </a:lnTo>
                  <a:lnTo>
                    <a:pt x="3531" y="3141"/>
                  </a:lnTo>
                  <a:lnTo>
                    <a:pt x="3516" y="3161"/>
                  </a:lnTo>
                  <a:lnTo>
                    <a:pt x="3516" y="3161"/>
                  </a:lnTo>
                  <a:lnTo>
                    <a:pt x="3512" y="3167"/>
                  </a:lnTo>
                  <a:lnTo>
                    <a:pt x="3512" y="3167"/>
                  </a:lnTo>
                  <a:lnTo>
                    <a:pt x="3508" y="3174"/>
                  </a:lnTo>
                  <a:lnTo>
                    <a:pt x="3508" y="3174"/>
                  </a:lnTo>
                  <a:lnTo>
                    <a:pt x="3504" y="3177"/>
                  </a:lnTo>
                  <a:lnTo>
                    <a:pt x="3499" y="3180"/>
                  </a:lnTo>
                  <a:lnTo>
                    <a:pt x="3493" y="3180"/>
                  </a:lnTo>
                  <a:lnTo>
                    <a:pt x="3487" y="3180"/>
                  </a:lnTo>
                  <a:lnTo>
                    <a:pt x="3487" y="3180"/>
                  </a:lnTo>
                  <a:lnTo>
                    <a:pt x="3435" y="3159"/>
                  </a:lnTo>
                  <a:lnTo>
                    <a:pt x="3435" y="3159"/>
                  </a:lnTo>
                  <a:lnTo>
                    <a:pt x="3383" y="3139"/>
                  </a:lnTo>
                  <a:lnTo>
                    <a:pt x="3383" y="3139"/>
                  </a:lnTo>
                  <a:lnTo>
                    <a:pt x="3378" y="3138"/>
                  </a:lnTo>
                  <a:lnTo>
                    <a:pt x="3373" y="3139"/>
                  </a:lnTo>
                  <a:lnTo>
                    <a:pt x="3368" y="3141"/>
                  </a:lnTo>
                  <a:lnTo>
                    <a:pt x="3364" y="3144"/>
                  </a:lnTo>
                  <a:lnTo>
                    <a:pt x="3364" y="3144"/>
                  </a:lnTo>
                  <a:lnTo>
                    <a:pt x="3358" y="3152"/>
                  </a:lnTo>
                  <a:lnTo>
                    <a:pt x="3358" y="3152"/>
                  </a:lnTo>
                  <a:lnTo>
                    <a:pt x="3343" y="3168"/>
                  </a:lnTo>
                  <a:lnTo>
                    <a:pt x="3343" y="3168"/>
                  </a:lnTo>
                  <a:lnTo>
                    <a:pt x="3322" y="3193"/>
                  </a:lnTo>
                  <a:lnTo>
                    <a:pt x="3322" y="3193"/>
                  </a:lnTo>
                  <a:lnTo>
                    <a:pt x="3320" y="3197"/>
                  </a:lnTo>
                  <a:lnTo>
                    <a:pt x="3319" y="3203"/>
                  </a:lnTo>
                  <a:lnTo>
                    <a:pt x="3319" y="3208"/>
                  </a:lnTo>
                  <a:lnTo>
                    <a:pt x="3321" y="3212"/>
                  </a:lnTo>
                  <a:lnTo>
                    <a:pt x="3321" y="3212"/>
                  </a:lnTo>
                  <a:lnTo>
                    <a:pt x="3348" y="3261"/>
                  </a:lnTo>
                  <a:lnTo>
                    <a:pt x="3348" y="3261"/>
                  </a:lnTo>
                  <a:lnTo>
                    <a:pt x="3376" y="3309"/>
                  </a:lnTo>
                  <a:lnTo>
                    <a:pt x="3376" y="3309"/>
                  </a:lnTo>
                  <a:lnTo>
                    <a:pt x="3378" y="3315"/>
                  </a:lnTo>
                  <a:lnTo>
                    <a:pt x="3378" y="3321"/>
                  </a:lnTo>
                  <a:lnTo>
                    <a:pt x="3376" y="3326"/>
                  </a:lnTo>
                  <a:lnTo>
                    <a:pt x="3373" y="3330"/>
                  </a:lnTo>
                  <a:lnTo>
                    <a:pt x="3373" y="3330"/>
                  </a:lnTo>
                  <a:lnTo>
                    <a:pt x="3353" y="3351"/>
                  </a:lnTo>
                  <a:lnTo>
                    <a:pt x="3353" y="3351"/>
                  </a:lnTo>
                  <a:lnTo>
                    <a:pt x="3332" y="3372"/>
                  </a:lnTo>
                  <a:lnTo>
                    <a:pt x="3332" y="3372"/>
                  </a:lnTo>
                  <a:lnTo>
                    <a:pt x="3328" y="3375"/>
                  </a:lnTo>
                  <a:lnTo>
                    <a:pt x="3322" y="3376"/>
                  </a:lnTo>
                  <a:lnTo>
                    <a:pt x="3317" y="3376"/>
                  </a:lnTo>
                  <a:lnTo>
                    <a:pt x="3312" y="3374"/>
                  </a:lnTo>
                  <a:lnTo>
                    <a:pt x="3312" y="3374"/>
                  </a:lnTo>
                  <a:lnTo>
                    <a:pt x="3262" y="3347"/>
                  </a:lnTo>
                  <a:lnTo>
                    <a:pt x="3262" y="3347"/>
                  </a:lnTo>
                  <a:lnTo>
                    <a:pt x="3214" y="3319"/>
                  </a:lnTo>
                  <a:lnTo>
                    <a:pt x="3214" y="3319"/>
                  </a:lnTo>
                  <a:lnTo>
                    <a:pt x="3210" y="3317"/>
                  </a:lnTo>
                  <a:lnTo>
                    <a:pt x="3204" y="3317"/>
                  </a:lnTo>
                  <a:lnTo>
                    <a:pt x="3199" y="3318"/>
                  </a:lnTo>
                  <a:lnTo>
                    <a:pt x="3195" y="3320"/>
                  </a:lnTo>
                  <a:lnTo>
                    <a:pt x="3195" y="3320"/>
                  </a:lnTo>
                  <a:lnTo>
                    <a:pt x="3171" y="3341"/>
                  </a:lnTo>
                  <a:lnTo>
                    <a:pt x="3171" y="3341"/>
                  </a:lnTo>
                  <a:lnTo>
                    <a:pt x="3146" y="3363"/>
                  </a:lnTo>
                  <a:lnTo>
                    <a:pt x="3146" y="3363"/>
                  </a:lnTo>
                  <a:lnTo>
                    <a:pt x="3143" y="3367"/>
                  </a:lnTo>
                  <a:lnTo>
                    <a:pt x="3141" y="3371"/>
                  </a:lnTo>
                  <a:lnTo>
                    <a:pt x="3140" y="3376"/>
                  </a:lnTo>
                  <a:lnTo>
                    <a:pt x="3141" y="3381"/>
                  </a:lnTo>
                  <a:lnTo>
                    <a:pt x="3141" y="3381"/>
                  </a:lnTo>
                  <a:lnTo>
                    <a:pt x="3161" y="3433"/>
                  </a:lnTo>
                  <a:lnTo>
                    <a:pt x="3161" y="3433"/>
                  </a:lnTo>
                  <a:lnTo>
                    <a:pt x="3182" y="3486"/>
                  </a:lnTo>
                  <a:lnTo>
                    <a:pt x="3182" y="3486"/>
                  </a:lnTo>
                  <a:lnTo>
                    <a:pt x="3182" y="3491"/>
                  </a:lnTo>
                  <a:lnTo>
                    <a:pt x="3182" y="3496"/>
                  </a:lnTo>
                  <a:lnTo>
                    <a:pt x="3179" y="3502"/>
                  </a:lnTo>
                  <a:lnTo>
                    <a:pt x="3176" y="3506"/>
                  </a:lnTo>
                  <a:lnTo>
                    <a:pt x="3176" y="3506"/>
                  </a:lnTo>
                  <a:lnTo>
                    <a:pt x="3168" y="3511"/>
                  </a:lnTo>
                  <a:lnTo>
                    <a:pt x="3168" y="3511"/>
                  </a:lnTo>
                  <a:lnTo>
                    <a:pt x="3161" y="3516"/>
                  </a:lnTo>
                  <a:lnTo>
                    <a:pt x="3161" y="3516"/>
                  </a:lnTo>
                  <a:lnTo>
                    <a:pt x="3141" y="3531"/>
                  </a:lnTo>
                  <a:lnTo>
                    <a:pt x="3129" y="3540"/>
                  </a:lnTo>
                  <a:lnTo>
                    <a:pt x="3129" y="3540"/>
                  </a:lnTo>
                  <a:lnTo>
                    <a:pt x="3124" y="3542"/>
                  </a:lnTo>
                  <a:lnTo>
                    <a:pt x="3117" y="3543"/>
                  </a:lnTo>
                  <a:lnTo>
                    <a:pt x="3112" y="3542"/>
                  </a:lnTo>
                  <a:lnTo>
                    <a:pt x="3108" y="3539"/>
                  </a:lnTo>
                  <a:lnTo>
                    <a:pt x="3108" y="3539"/>
                  </a:lnTo>
                  <a:lnTo>
                    <a:pt x="3064" y="3506"/>
                  </a:lnTo>
                  <a:lnTo>
                    <a:pt x="3064" y="3506"/>
                  </a:lnTo>
                  <a:lnTo>
                    <a:pt x="3020" y="3470"/>
                  </a:lnTo>
                  <a:lnTo>
                    <a:pt x="3020" y="3470"/>
                  </a:lnTo>
                  <a:lnTo>
                    <a:pt x="3016" y="3467"/>
                  </a:lnTo>
                  <a:lnTo>
                    <a:pt x="3011" y="3466"/>
                  </a:lnTo>
                  <a:lnTo>
                    <a:pt x="3005" y="3466"/>
                  </a:lnTo>
                  <a:lnTo>
                    <a:pt x="3001" y="3468"/>
                  </a:lnTo>
                  <a:lnTo>
                    <a:pt x="3001" y="3468"/>
                  </a:lnTo>
                  <a:lnTo>
                    <a:pt x="2973" y="3485"/>
                  </a:lnTo>
                  <a:lnTo>
                    <a:pt x="2973" y="3485"/>
                  </a:lnTo>
                  <a:lnTo>
                    <a:pt x="2955" y="3497"/>
                  </a:lnTo>
                  <a:lnTo>
                    <a:pt x="2946" y="3502"/>
                  </a:lnTo>
                  <a:lnTo>
                    <a:pt x="2946" y="3502"/>
                  </a:lnTo>
                  <a:lnTo>
                    <a:pt x="2942" y="3506"/>
                  </a:lnTo>
                  <a:lnTo>
                    <a:pt x="2940" y="3510"/>
                  </a:lnTo>
                  <a:lnTo>
                    <a:pt x="2938" y="3515"/>
                  </a:lnTo>
                  <a:lnTo>
                    <a:pt x="2939" y="3520"/>
                  </a:lnTo>
                  <a:lnTo>
                    <a:pt x="2939" y="3520"/>
                  </a:lnTo>
                  <a:lnTo>
                    <a:pt x="2951" y="3575"/>
                  </a:lnTo>
                  <a:lnTo>
                    <a:pt x="2951" y="3575"/>
                  </a:lnTo>
                  <a:lnTo>
                    <a:pt x="2962" y="3630"/>
                  </a:lnTo>
                  <a:lnTo>
                    <a:pt x="2962" y="3630"/>
                  </a:lnTo>
                  <a:lnTo>
                    <a:pt x="2962" y="3635"/>
                  </a:lnTo>
                  <a:lnTo>
                    <a:pt x="2960" y="3641"/>
                  </a:lnTo>
                  <a:lnTo>
                    <a:pt x="2957" y="3645"/>
                  </a:lnTo>
                  <a:lnTo>
                    <a:pt x="2953" y="3649"/>
                  </a:lnTo>
                  <a:lnTo>
                    <a:pt x="2901" y="3675"/>
                  </a:lnTo>
                  <a:lnTo>
                    <a:pt x="2901" y="3675"/>
                  </a:lnTo>
                  <a:lnTo>
                    <a:pt x="2896" y="3676"/>
                  </a:lnTo>
                  <a:lnTo>
                    <a:pt x="2890" y="3676"/>
                  </a:lnTo>
                  <a:lnTo>
                    <a:pt x="2884" y="3674"/>
                  </a:lnTo>
                  <a:lnTo>
                    <a:pt x="2880" y="3671"/>
                  </a:lnTo>
                  <a:lnTo>
                    <a:pt x="2880" y="3671"/>
                  </a:lnTo>
                  <a:lnTo>
                    <a:pt x="2843" y="3630"/>
                  </a:lnTo>
                  <a:lnTo>
                    <a:pt x="2843" y="3630"/>
                  </a:lnTo>
                  <a:lnTo>
                    <a:pt x="2805" y="3588"/>
                  </a:lnTo>
                  <a:lnTo>
                    <a:pt x="2805" y="3588"/>
                  </a:lnTo>
                  <a:lnTo>
                    <a:pt x="2801" y="3584"/>
                  </a:lnTo>
                  <a:lnTo>
                    <a:pt x="2797" y="3583"/>
                  </a:lnTo>
                  <a:lnTo>
                    <a:pt x="2790" y="3582"/>
                  </a:lnTo>
                  <a:lnTo>
                    <a:pt x="2786" y="3583"/>
                  </a:lnTo>
                  <a:lnTo>
                    <a:pt x="2786" y="3583"/>
                  </a:lnTo>
                  <a:lnTo>
                    <a:pt x="2777" y="3587"/>
                  </a:lnTo>
                  <a:lnTo>
                    <a:pt x="2777" y="3587"/>
                  </a:lnTo>
                  <a:lnTo>
                    <a:pt x="2757" y="3597"/>
                  </a:lnTo>
                  <a:lnTo>
                    <a:pt x="2757" y="3597"/>
                  </a:lnTo>
                  <a:lnTo>
                    <a:pt x="2726" y="3609"/>
                  </a:lnTo>
                  <a:lnTo>
                    <a:pt x="2726" y="3609"/>
                  </a:lnTo>
                  <a:lnTo>
                    <a:pt x="2722" y="3611"/>
                  </a:lnTo>
                  <a:lnTo>
                    <a:pt x="2719" y="3615"/>
                  </a:lnTo>
                  <a:lnTo>
                    <a:pt x="2717" y="3620"/>
                  </a:lnTo>
                  <a:lnTo>
                    <a:pt x="2716" y="3625"/>
                  </a:lnTo>
                  <a:lnTo>
                    <a:pt x="2716" y="3625"/>
                  </a:lnTo>
                  <a:lnTo>
                    <a:pt x="2720" y="3681"/>
                  </a:lnTo>
                  <a:lnTo>
                    <a:pt x="2720" y="3681"/>
                  </a:lnTo>
                  <a:lnTo>
                    <a:pt x="2722" y="3738"/>
                  </a:lnTo>
                  <a:lnTo>
                    <a:pt x="2722" y="3738"/>
                  </a:lnTo>
                  <a:lnTo>
                    <a:pt x="2721" y="3743"/>
                  </a:lnTo>
                  <a:lnTo>
                    <a:pt x="2719" y="3747"/>
                  </a:lnTo>
                  <a:lnTo>
                    <a:pt x="2715" y="3751"/>
                  </a:lnTo>
                  <a:lnTo>
                    <a:pt x="2710" y="3754"/>
                  </a:lnTo>
                  <a:lnTo>
                    <a:pt x="2693" y="3759"/>
                  </a:lnTo>
                  <a:lnTo>
                    <a:pt x="2693" y="3759"/>
                  </a:lnTo>
                  <a:lnTo>
                    <a:pt x="2669" y="3767"/>
                  </a:lnTo>
                  <a:lnTo>
                    <a:pt x="2669" y="3767"/>
                  </a:lnTo>
                  <a:lnTo>
                    <a:pt x="2662" y="3770"/>
                  </a:lnTo>
                  <a:lnTo>
                    <a:pt x="2662" y="3770"/>
                  </a:lnTo>
                  <a:lnTo>
                    <a:pt x="2655" y="3772"/>
                  </a:lnTo>
                  <a:lnTo>
                    <a:pt x="2655" y="3772"/>
                  </a:lnTo>
                  <a:lnTo>
                    <a:pt x="2649" y="3772"/>
                  </a:lnTo>
                  <a:lnTo>
                    <a:pt x="2643" y="3771"/>
                  </a:lnTo>
                  <a:lnTo>
                    <a:pt x="2639" y="3769"/>
                  </a:lnTo>
                  <a:lnTo>
                    <a:pt x="2635" y="3765"/>
                  </a:lnTo>
                  <a:lnTo>
                    <a:pt x="2635" y="3765"/>
                  </a:lnTo>
                  <a:lnTo>
                    <a:pt x="2603" y="3718"/>
                  </a:lnTo>
                  <a:lnTo>
                    <a:pt x="2603" y="3718"/>
                  </a:lnTo>
                  <a:lnTo>
                    <a:pt x="2574" y="3671"/>
                  </a:lnTo>
                  <a:lnTo>
                    <a:pt x="2574" y="3671"/>
                  </a:lnTo>
                  <a:lnTo>
                    <a:pt x="2571" y="3667"/>
                  </a:lnTo>
                  <a:lnTo>
                    <a:pt x="2566" y="3665"/>
                  </a:lnTo>
                  <a:lnTo>
                    <a:pt x="2561" y="3664"/>
                  </a:lnTo>
                  <a:lnTo>
                    <a:pt x="2555" y="3664"/>
                  </a:lnTo>
                  <a:lnTo>
                    <a:pt x="2555" y="3664"/>
                  </a:lnTo>
                  <a:lnTo>
                    <a:pt x="2546" y="3667"/>
                  </a:lnTo>
                  <a:lnTo>
                    <a:pt x="2546" y="3667"/>
                  </a:lnTo>
                  <a:lnTo>
                    <a:pt x="2525" y="3672"/>
                  </a:lnTo>
                  <a:lnTo>
                    <a:pt x="2525" y="3672"/>
                  </a:lnTo>
                  <a:lnTo>
                    <a:pt x="2493" y="3679"/>
                  </a:lnTo>
                  <a:lnTo>
                    <a:pt x="2493" y="3679"/>
                  </a:lnTo>
                  <a:lnTo>
                    <a:pt x="2488" y="3681"/>
                  </a:lnTo>
                  <a:lnTo>
                    <a:pt x="2484" y="3684"/>
                  </a:lnTo>
                  <a:lnTo>
                    <a:pt x="2482" y="3690"/>
                  </a:lnTo>
                  <a:lnTo>
                    <a:pt x="2480" y="3695"/>
                  </a:lnTo>
                  <a:lnTo>
                    <a:pt x="2480" y="3695"/>
                  </a:lnTo>
                  <a:lnTo>
                    <a:pt x="2475" y="3750"/>
                  </a:lnTo>
                  <a:lnTo>
                    <a:pt x="2475" y="3750"/>
                  </a:lnTo>
                  <a:lnTo>
                    <a:pt x="2469" y="3805"/>
                  </a:lnTo>
                  <a:lnTo>
                    <a:pt x="2469" y="3805"/>
                  </a:lnTo>
                  <a:lnTo>
                    <a:pt x="2467" y="3810"/>
                  </a:lnTo>
                  <a:lnTo>
                    <a:pt x="2463" y="3815"/>
                  </a:lnTo>
                  <a:lnTo>
                    <a:pt x="2459" y="3818"/>
                  </a:lnTo>
                  <a:lnTo>
                    <a:pt x="2454" y="3820"/>
                  </a:lnTo>
                  <a:lnTo>
                    <a:pt x="2454" y="3820"/>
                  </a:lnTo>
                  <a:lnTo>
                    <a:pt x="2425" y="3825"/>
                  </a:lnTo>
                  <a:lnTo>
                    <a:pt x="2425" y="3825"/>
                  </a:lnTo>
                  <a:lnTo>
                    <a:pt x="2405" y="3829"/>
                  </a:lnTo>
                  <a:lnTo>
                    <a:pt x="2396" y="3830"/>
                  </a:lnTo>
                  <a:lnTo>
                    <a:pt x="2396" y="3830"/>
                  </a:lnTo>
                  <a:lnTo>
                    <a:pt x="2391" y="3829"/>
                  </a:lnTo>
                  <a:lnTo>
                    <a:pt x="2386" y="3828"/>
                  </a:lnTo>
                  <a:lnTo>
                    <a:pt x="2381" y="3823"/>
                  </a:lnTo>
                  <a:lnTo>
                    <a:pt x="2378" y="3819"/>
                  </a:lnTo>
                  <a:lnTo>
                    <a:pt x="2378" y="3819"/>
                  </a:lnTo>
                  <a:lnTo>
                    <a:pt x="2354" y="3768"/>
                  </a:lnTo>
                  <a:lnTo>
                    <a:pt x="2354" y="3768"/>
                  </a:lnTo>
                  <a:lnTo>
                    <a:pt x="2333" y="3717"/>
                  </a:lnTo>
                  <a:lnTo>
                    <a:pt x="2333" y="3717"/>
                  </a:lnTo>
                  <a:lnTo>
                    <a:pt x="2330" y="3713"/>
                  </a:lnTo>
                  <a:lnTo>
                    <a:pt x="2326" y="3710"/>
                  </a:lnTo>
                  <a:lnTo>
                    <a:pt x="2320" y="3708"/>
                  </a:lnTo>
                  <a:lnTo>
                    <a:pt x="2315" y="3707"/>
                  </a:lnTo>
                  <a:lnTo>
                    <a:pt x="2251" y="3712"/>
                  </a:lnTo>
                  <a:lnTo>
                    <a:pt x="2251" y="3712"/>
                  </a:lnTo>
                  <a:lnTo>
                    <a:pt x="2246" y="3714"/>
                  </a:lnTo>
                  <a:lnTo>
                    <a:pt x="2242" y="3716"/>
                  </a:lnTo>
                  <a:lnTo>
                    <a:pt x="2239" y="3720"/>
                  </a:lnTo>
                  <a:lnTo>
                    <a:pt x="2237" y="3725"/>
                  </a:lnTo>
                  <a:lnTo>
                    <a:pt x="2237" y="3725"/>
                  </a:lnTo>
                  <a:lnTo>
                    <a:pt x="2222" y="3779"/>
                  </a:lnTo>
                  <a:lnTo>
                    <a:pt x="2222" y="3779"/>
                  </a:lnTo>
                  <a:lnTo>
                    <a:pt x="2207" y="3833"/>
                  </a:lnTo>
                  <a:lnTo>
                    <a:pt x="2207" y="3833"/>
                  </a:lnTo>
                  <a:lnTo>
                    <a:pt x="2205" y="3838"/>
                  </a:lnTo>
                  <a:lnTo>
                    <a:pt x="2201" y="3842"/>
                  </a:lnTo>
                  <a:lnTo>
                    <a:pt x="2196" y="3844"/>
                  </a:lnTo>
                  <a:lnTo>
                    <a:pt x="2191" y="3845"/>
                  </a:lnTo>
                  <a:lnTo>
                    <a:pt x="2173" y="3846"/>
                  </a:lnTo>
                  <a:lnTo>
                    <a:pt x="2173" y="3846"/>
                  </a:lnTo>
                  <a:lnTo>
                    <a:pt x="2147" y="3846"/>
                  </a:lnTo>
                  <a:lnTo>
                    <a:pt x="2147" y="3846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A4A4A4"/>
                </a:gs>
                <a:gs pos="0">
                  <a:srgbClr val="CACACA"/>
                </a:gs>
              </a:gsLst>
              <a:lin ang="2400000" scaled="0"/>
              <a:tileRect/>
            </a:gradFill>
            <a:ln>
              <a:noFill/>
            </a:ln>
            <a:effectLst/>
            <a:extLs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en-US" sz="2700" dirty="0"/>
            </a:p>
          </p:txBody>
        </p:sp>
        <p:sp>
          <p:nvSpPr>
            <p:cNvPr id="1748" name="TextBox 1747"/>
            <p:cNvSpPr txBox="1"/>
            <p:nvPr/>
          </p:nvSpPr>
          <p:spPr>
            <a:xfrm>
              <a:off x="5782305" y="950155"/>
              <a:ext cx="5283234" cy="5278734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>
                  <a:gd name="adj" fmla="val 1472608"/>
                </a:avLst>
              </a:prstTxWarp>
              <a:spAutoFit/>
            </a:bodyPr>
            <a:lstStyle/>
            <a:p>
              <a:pPr algn="ctr"/>
              <a:r>
                <a:rPr lang="en-US" sz="3900" b="1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PEOPLE  •  PROCESS  •  TOOLS  •  EXPERIENCE</a:t>
              </a:r>
            </a:p>
          </p:txBody>
        </p:sp>
      </p:grpSp>
      <p:sp>
        <p:nvSpPr>
          <p:cNvPr id="1750" name="Freeform 174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/>
        </p:nvSpPr>
        <p:spPr bwMode="auto">
          <a:xfrm>
            <a:off x="12613170" y="6163289"/>
            <a:ext cx="1130766" cy="1122194"/>
          </a:xfrm>
          <a:custGeom>
            <a:avLst/>
            <a:gdLst>
              <a:gd name="T0" fmla="*/ 3835 w 4353"/>
              <a:gd name="T1" fmla="*/ 2154 h 4320"/>
              <a:gd name="T2" fmla="*/ 3385 w 4353"/>
              <a:gd name="T3" fmla="*/ 2028 h 4320"/>
              <a:gd name="T4" fmla="*/ 3316 w 4353"/>
              <a:gd name="T5" fmla="*/ 1787 h 4320"/>
              <a:gd name="T6" fmla="*/ 3291 w 4353"/>
              <a:gd name="T7" fmla="*/ 1525 h 4320"/>
              <a:gd name="T8" fmla="*/ 3663 w 4353"/>
              <a:gd name="T9" fmla="*/ 1142 h 4320"/>
              <a:gd name="T10" fmla="*/ 3870 w 4353"/>
              <a:gd name="T11" fmla="*/ 780 h 4320"/>
              <a:gd name="T12" fmla="*/ 3587 w 4353"/>
              <a:gd name="T13" fmla="*/ 485 h 4320"/>
              <a:gd name="T14" fmla="*/ 3368 w 4353"/>
              <a:gd name="T15" fmla="*/ 394 h 4320"/>
              <a:gd name="T16" fmla="*/ 2799 w 4353"/>
              <a:gd name="T17" fmla="*/ 950 h 4320"/>
              <a:gd name="T18" fmla="*/ 2633 w 4353"/>
              <a:gd name="T19" fmla="*/ 1048 h 4320"/>
              <a:gd name="T20" fmla="*/ 2267 w 4353"/>
              <a:gd name="T21" fmla="*/ 963 h 4320"/>
              <a:gd name="T22" fmla="*/ 2162 w 4353"/>
              <a:gd name="T23" fmla="*/ 801 h 4320"/>
              <a:gd name="T24" fmla="*/ 1902 w 4353"/>
              <a:gd name="T25" fmla="*/ 47 h 4320"/>
              <a:gd name="T26" fmla="*/ 1609 w 4353"/>
              <a:gd name="T27" fmla="*/ 44 h 4320"/>
              <a:gd name="T28" fmla="*/ 1269 w 4353"/>
              <a:gd name="T29" fmla="*/ 178 h 4320"/>
              <a:gd name="T30" fmla="*/ 1306 w 4353"/>
              <a:gd name="T31" fmla="*/ 595 h 4320"/>
              <a:gd name="T32" fmla="*/ 1467 w 4353"/>
              <a:gd name="T33" fmla="*/ 1107 h 4320"/>
              <a:gd name="T34" fmla="*/ 1347 w 4353"/>
              <a:gd name="T35" fmla="*/ 1294 h 4320"/>
              <a:gd name="T36" fmla="*/ 1208 w 4353"/>
              <a:gd name="T37" fmla="*/ 1452 h 4320"/>
              <a:gd name="T38" fmla="*/ 1071 w 4353"/>
              <a:gd name="T39" fmla="*/ 1513 h 4320"/>
              <a:gd name="T40" fmla="*/ 559 w 4353"/>
              <a:gd name="T41" fmla="*/ 1384 h 4320"/>
              <a:gd name="T42" fmla="*/ 169 w 4353"/>
              <a:gd name="T43" fmla="*/ 1354 h 4320"/>
              <a:gd name="T44" fmla="*/ 44 w 4353"/>
              <a:gd name="T45" fmla="*/ 1657 h 4320"/>
              <a:gd name="T46" fmla="*/ 31 w 4353"/>
              <a:gd name="T47" fmla="*/ 1996 h 4320"/>
              <a:gd name="T48" fmla="*/ 451 w 4353"/>
              <a:gd name="T49" fmla="*/ 2149 h 4320"/>
              <a:gd name="T50" fmla="*/ 929 w 4353"/>
              <a:gd name="T51" fmla="*/ 2259 h 4320"/>
              <a:gd name="T52" fmla="*/ 1000 w 4353"/>
              <a:gd name="T53" fmla="*/ 2395 h 4320"/>
              <a:gd name="T54" fmla="*/ 1094 w 4353"/>
              <a:gd name="T55" fmla="*/ 2694 h 4320"/>
              <a:gd name="T56" fmla="*/ 892 w 4353"/>
              <a:gd name="T57" fmla="*/ 2960 h 4320"/>
              <a:gd name="T58" fmla="*/ 478 w 4353"/>
              <a:gd name="T59" fmla="*/ 3467 h 4320"/>
              <a:gd name="T60" fmla="*/ 666 w 4353"/>
              <a:gd name="T61" fmla="*/ 3747 h 4320"/>
              <a:gd name="T62" fmla="*/ 962 w 4353"/>
              <a:gd name="T63" fmla="*/ 3937 h 4320"/>
              <a:gd name="T64" fmla="*/ 1408 w 4353"/>
              <a:gd name="T65" fmla="*/ 3542 h 4320"/>
              <a:gd name="T66" fmla="*/ 1687 w 4353"/>
              <a:gd name="T67" fmla="*/ 3273 h 4320"/>
              <a:gd name="T68" fmla="*/ 2065 w 4353"/>
              <a:gd name="T69" fmla="*/ 3354 h 4320"/>
              <a:gd name="T70" fmla="*/ 2178 w 4353"/>
              <a:gd name="T71" fmla="*/ 3462 h 4320"/>
              <a:gd name="T72" fmla="*/ 2374 w 4353"/>
              <a:gd name="T73" fmla="*/ 4107 h 4320"/>
              <a:gd name="T74" fmla="*/ 2653 w 4353"/>
              <a:gd name="T75" fmla="*/ 4299 h 4320"/>
              <a:gd name="T76" fmla="*/ 3051 w 4353"/>
              <a:gd name="T77" fmla="*/ 4169 h 4320"/>
              <a:gd name="T78" fmla="*/ 3080 w 4353"/>
              <a:gd name="T79" fmla="*/ 3879 h 4320"/>
              <a:gd name="T80" fmla="*/ 2893 w 4353"/>
              <a:gd name="T81" fmla="*/ 3249 h 4320"/>
              <a:gd name="T82" fmla="*/ 2977 w 4353"/>
              <a:gd name="T83" fmla="*/ 3054 h 4320"/>
              <a:gd name="T84" fmla="*/ 3146 w 4353"/>
              <a:gd name="T85" fmla="*/ 2869 h 4320"/>
              <a:gd name="T86" fmla="*/ 3256 w 4353"/>
              <a:gd name="T87" fmla="*/ 2808 h 4320"/>
              <a:gd name="T88" fmla="*/ 3795 w 4353"/>
              <a:gd name="T89" fmla="*/ 2937 h 4320"/>
              <a:gd name="T90" fmla="*/ 4209 w 4353"/>
              <a:gd name="T91" fmla="*/ 2949 h 4320"/>
              <a:gd name="T92" fmla="*/ 4353 w 4353"/>
              <a:gd name="T93" fmla="*/ 2417 h 4320"/>
              <a:gd name="T94" fmla="*/ 2176 w 4353"/>
              <a:gd name="T95" fmla="*/ 2650 h 4320"/>
              <a:gd name="T96" fmla="*/ 1903 w 4353"/>
              <a:gd name="T97" fmla="*/ 2566 h 4320"/>
              <a:gd name="T98" fmla="*/ 1727 w 4353"/>
              <a:gd name="T99" fmla="*/ 2351 h 4320"/>
              <a:gd name="T100" fmla="*/ 1694 w 4353"/>
              <a:gd name="T101" fmla="*/ 2085 h 4320"/>
              <a:gd name="T102" fmla="*/ 1815 w 4353"/>
              <a:gd name="T103" fmla="*/ 1832 h 4320"/>
              <a:gd name="T104" fmla="*/ 2055 w 4353"/>
              <a:gd name="T105" fmla="*/ 1687 h 4320"/>
              <a:gd name="T106" fmla="*/ 2323 w 4353"/>
              <a:gd name="T107" fmla="*/ 1693 h 4320"/>
              <a:gd name="T108" fmla="*/ 2555 w 4353"/>
              <a:gd name="T109" fmla="*/ 1849 h 4320"/>
              <a:gd name="T110" fmla="*/ 2663 w 4353"/>
              <a:gd name="T111" fmla="*/ 2111 h 4320"/>
              <a:gd name="T112" fmla="*/ 2617 w 4353"/>
              <a:gd name="T113" fmla="*/ 2373 h 4320"/>
              <a:gd name="T114" fmla="*/ 2431 w 4353"/>
              <a:gd name="T115" fmla="*/ 2579 h 4320"/>
              <a:gd name="T116" fmla="*/ 2176 w 4353"/>
              <a:gd name="T117" fmla="*/ 265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353" h="4320">
                <a:moveTo>
                  <a:pt x="4303" y="2310"/>
                </a:moveTo>
                <a:lnTo>
                  <a:pt x="4303" y="2310"/>
                </a:lnTo>
                <a:lnTo>
                  <a:pt x="4269" y="2296"/>
                </a:lnTo>
                <a:lnTo>
                  <a:pt x="4230" y="2280"/>
                </a:lnTo>
                <a:lnTo>
                  <a:pt x="4180" y="2260"/>
                </a:lnTo>
                <a:lnTo>
                  <a:pt x="4180" y="2260"/>
                </a:lnTo>
                <a:lnTo>
                  <a:pt x="4112" y="2236"/>
                </a:lnTo>
                <a:lnTo>
                  <a:pt x="4042" y="2213"/>
                </a:lnTo>
                <a:lnTo>
                  <a:pt x="3971" y="2191"/>
                </a:lnTo>
                <a:lnTo>
                  <a:pt x="3903" y="2172"/>
                </a:lnTo>
                <a:lnTo>
                  <a:pt x="3903" y="2172"/>
                </a:lnTo>
                <a:lnTo>
                  <a:pt x="3835" y="2154"/>
                </a:lnTo>
                <a:lnTo>
                  <a:pt x="3765" y="2137"/>
                </a:lnTo>
                <a:lnTo>
                  <a:pt x="3694" y="2121"/>
                </a:lnTo>
                <a:lnTo>
                  <a:pt x="3627" y="2108"/>
                </a:lnTo>
                <a:lnTo>
                  <a:pt x="3498" y="2088"/>
                </a:lnTo>
                <a:lnTo>
                  <a:pt x="3498" y="2088"/>
                </a:lnTo>
                <a:lnTo>
                  <a:pt x="3475" y="2084"/>
                </a:lnTo>
                <a:lnTo>
                  <a:pt x="3452" y="2077"/>
                </a:lnTo>
                <a:lnTo>
                  <a:pt x="3429" y="2065"/>
                </a:lnTo>
                <a:lnTo>
                  <a:pt x="3410" y="2053"/>
                </a:lnTo>
                <a:lnTo>
                  <a:pt x="3401" y="2045"/>
                </a:lnTo>
                <a:lnTo>
                  <a:pt x="3392" y="2037"/>
                </a:lnTo>
                <a:lnTo>
                  <a:pt x="3385" y="2028"/>
                </a:lnTo>
                <a:lnTo>
                  <a:pt x="3378" y="2020"/>
                </a:lnTo>
                <a:lnTo>
                  <a:pt x="3373" y="2010"/>
                </a:lnTo>
                <a:lnTo>
                  <a:pt x="3368" y="2000"/>
                </a:lnTo>
                <a:lnTo>
                  <a:pt x="3365" y="1989"/>
                </a:lnTo>
                <a:lnTo>
                  <a:pt x="3363" y="1977"/>
                </a:lnTo>
                <a:lnTo>
                  <a:pt x="3363" y="1977"/>
                </a:lnTo>
                <a:lnTo>
                  <a:pt x="3360" y="1956"/>
                </a:lnTo>
                <a:lnTo>
                  <a:pt x="3351" y="1919"/>
                </a:lnTo>
                <a:lnTo>
                  <a:pt x="3340" y="1869"/>
                </a:lnTo>
                <a:lnTo>
                  <a:pt x="3326" y="1816"/>
                </a:lnTo>
                <a:lnTo>
                  <a:pt x="3316" y="1787"/>
                </a:lnTo>
                <a:lnTo>
                  <a:pt x="3316" y="1787"/>
                </a:lnTo>
                <a:lnTo>
                  <a:pt x="3303" y="1745"/>
                </a:lnTo>
                <a:lnTo>
                  <a:pt x="3296" y="1727"/>
                </a:lnTo>
                <a:lnTo>
                  <a:pt x="3289" y="1713"/>
                </a:lnTo>
                <a:lnTo>
                  <a:pt x="3266" y="1659"/>
                </a:lnTo>
                <a:lnTo>
                  <a:pt x="3266" y="1659"/>
                </a:lnTo>
                <a:lnTo>
                  <a:pt x="3262" y="1640"/>
                </a:lnTo>
                <a:lnTo>
                  <a:pt x="3260" y="1620"/>
                </a:lnTo>
                <a:lnTo>
                  <a:pt x="3260" y="1602"/>
                </a:lnTo>
                <a:lnTo>
                  <a:pt x="3264" y="1582"/>
                </a:lnTo>
                <a:lnTo>
                  <a:pt x="3270" y="1562"/>
                </a:lnTo>
                <a:lnTo>
                  <a:pt x="3280" y="1543"/>
                </a:lnTo>
                <a:lnTo>
                  <a:pt x="3291" y="1525"/>
                </a:lnTo>
                <a:lnTo>
                  <a:pt x="3304" y="1508"/>
                </a:lnTo>
                <a:lnTo>
                  <a:pt x="3304" y="1506"/>
                </a:lnTo>
                <a:lnTo>
                  <a:pt x="3320" y="1492"/>
                </a:lnTo>
                <a:lnTo>
                  <a:pt x="3320" y="1492"/>
                </a:lnTo>
                <a:lnTo>
                  <a:pt x="3360" y="1457"/>
                </a:lnTo>
                <a:lnTo>
                  <a:pt x="3431" y="1391"/>
                </a:lnTo>
                <a:lnTo>
                  <a:pt x="3474" y="1350"/>
                </a:lnTo>
                <a:lnTo>
                  <a:pt x="3519" y="1303"/>
                </a:lnTo>
                <a:lnTo>
                  <a:pt x="3566" y="1253"/>
                </a:lnTo>
                <a:lnTo>
                  <a:pt x="3613" y="1201"/>
                </a:lnTo>
                <a:lnTo>
                  <a:pt x="3613" y="1201"/>
                </a:lnTo>
                <a:lnTo>
                  <a:pt x="3663" y="1142"/>
                </a:lnTo>
                <a:lnTo>
                  <a:pt x="3710" y="1084"/>
                </a:lnTo>
                <a:lnTo>
                  <a:pt x="3754" y="1028"/>
                </a:lnTo>
                <a:lnTo>
                  <a:pt x="3792" y="977"/>
                </a:lnTo>
                <a:lnTo>
                  <a:pt x="3848" y="898"/>
                </a:lnTo>
                <a:lnTo>
                  <a:pt x="3870" y="866"/>
                </a:lnTo>
                <a:lnTo>
                  <a:pt x="3870" y="866"/>
                </a:lnTo>
                <a:lnTo>
                  <a:pt x="3876" y="855"/>
                </a:lnTo>
                <a:lnTo>
                  <a:pt x="3879" y="842"/>
                </a:lnTo>
                <a:lnTo>
                  <a:pt x="3880" y="826"/>
                </a:lnTo>
                <a:lnTo>
                  <a:pt x="3879" y="811"/>
                </a:lnTo>
                <a:lnTo>
                  <a:pt x="3876" y="795"/>
                </a:lnTo>
                <a:lnTo>
                  <a:pt x="3870" y="780"/>
                </a:lnTo>
                <a:lnTo>
                  <a:pt x="3862" y="764"/>
                </a:lnTo>
                <a:lnTo>
                  <a:pt x="3853" y="750"/>
                </a:lnTo>
                <a:lnTo>
                  <a:pt x="3802" y="688"/>
                </a:lnTo>
                <a:lnTo>
                  <a:pt x="3802" y="688"/>
                </a:lnTo>
                <a:lnTo>
                  <a:pt x="3758" y="643"/>
                </a:lnTo>
                <a:lnTo>
                  <a:pt x="3705" y="590"/>
                </a:lnTo>
                <a:lnTo>
                  <a:pt x="3680" y="565"/>
                </a:lnTo>
                <a:lnTo>
                  <a:pt x="3680" y="565"/>
                </a:lnTo>
                <a:lnTo>
                  <a:pt x="3657" y="543"/>
                </a:lnTo>
                <a:lnTo>
                  <a:pt x="3634" y="522"/>
                </a:lnTo>
                <a:lnTo>
                  <a:pt x="3587" y="485"/>
                </a:lnTo>
                <a:lnTo>
                  <a:pt x="3587" y="485"/>
                </a:lnTo>
                <a:lnTo>
                  <a:pt x="3547" y="451"/>
                </a:lnTo>
                <a:lnTo>
                  <a:pt x="3485" y="401"/>
                </a:lnTo>
                <a:lnTo>
                  <a:pt x="3485" y="401"/>
                </a:lnTo>
                <a:lnTo>
                  <a:pt x="3471" y="393"/>
                </a:lnTo>
                <a:lnTo>
                  <a:pt x="3455" y="387"/>
                </a:lnTo>
                <a:lnTo>
                  <a:pt x="3439" y="383"/>
                </a:lnTo>
                <a:lnTo>
                  <a:pt x="3422" y="381"/>
                </a:lnTo>
                <a:lnTo>
                  <a:pt x="3407" y="381"/>
                </a:lnTo>
                <a:lnTo>
                  <a:pt x="3392" y="384"/>
                </a:lnTo>
                <a:lnTo>
                  <a:pt x="3380" y="388"/>
                </a:lnTo>
                <a:lnTo>
                  <a:pt x="3368" y="394"/>
                </a:lnTo>
                <a:lnTo>
                  <a:pt x="3368" y="394"/>
                </a:lnTo>
                <a:lnTo>
                  <a:pt x="3338" y="417"/>
                </a:lnTo>
                <a:lnTo>
                  <a:pt x="3263" y="478"/>
                </a:lnTo>
                <a:lnTo>
                  <a:pt x="3215" y="518"/>
                </a:lnTo>
                <a:lnTo>
                  <a:pt x="3162" y="565"/>
                </a:lnTo>
                <a:lnTo>
                  <a:pt x="3107" y="616"/>
                </a:lnTo>
                <a:lnTo>
                  <a:pt x="3050" y="670"/>
                </a:lnTo>
                <a:lnTo>
                  <a:pt x="3050" y="670"/>
                </a:lnTo>
                <a:lnTo>
                  <a:pt x="2996" y="725"/>
                </a:lnTo>
                <a:lnTo>
                  <a:pt x="2944" y="780"/>
                </a:lnTo>
                <a:lnTo>
                  <a:pt x="2899" y="832"/>
                </a:lnTo>
                <a:lnTo>
                  <a:pt x="2858" y="879"/>
                </a:lnTo>
                <a:lnTo>
                  <a:pt x="2799" y="950"/>
                </a:lnTo>
                <a:lnTo>
                  <a:pt x="2777" y="979"/>
                </a:lnTo>
                <a:lnTo>
                  <a:pt x="2777" y="979"/>
                </a:lnTo>
                <a:lnTo>
                  <a:pt x="2761" y="997"/>
                </a:lnTo>
                <a:lnTo>
                  <a:pt x="2742" y="1013"/>
                </a:lnTo>
                <a:lnTo>
                  <a:pt x="2722" y="1027"/>
                </a:lnTo>
                <a:lnTo>
                  <a:pt x="2701" y="1038"/>
                </a:lnTo>
                <a:lnTo>
                  <a:pt x="2690" y="1043"/>
                </a:lnTo>
                <a:lnTo>
                  <a:pt x="2678" y="1046"/>
                </a:lnTo>
                <a:lnTo>
                  <a:pt x="2667" y="1048"/>
                </a:lnTo>
                <a:lnTo>
                  <a:pt x="2656" y="1050"/>
                </a:lnTo>
                <a:lnTo>
                  <a:pt x="2644" y="1050"/>
                </a:lnTo>
                <a:lnTo>
                  <a:pt x="2633" y="1048"/>
                </a:lnTo>
                <a:lnTo>
                  <a:pt x="2622" y="1047"/>
                </a:lnTo>
                <a:lnTo>
                  <a:pt x="2612" y="1043"/>
                </a:lnTo>
                <a:lnTo>
                  <a:pt x="2612" y="1043"/>
                </a:lnTo>
                <a:lnTo>
                  <a:pt x="2596" y="1036"/>
                </a:lnTo>
                <a:lnTo>
                  <a:pt x="2583" y="1031"/>
                </a:lnTo>
                <a:lnTo>
                  <a:pt x="2566" y="1026"/>
                </a:lnTo>
                <a:lnTo>
                  <a:pt x="2404" y="983"/>
                </a:lnTo>
                <a:lnTo>
                  <a:pt x="2337" y="970"/>
                </a:lnTo>
                <a:lnTo>
                  <a:pt x="2289" y="967"/>
                </a:lnTo>
                <a:lnTo>
                  <a:pt x="2289" y="967"/>
                </a:lnTo>
                <a:lnTo>
                  <a:pt x="2277" y="966"/>
                </a:lnTo>
                <a:lnTo>
                  <a:pt x="2267" y="963"/>
                </a:lnTo>
                <a:lnTo>
                  <a:pt x="2257" y="959"/>
                </a:lnTo>
                <a:lnTo>
                  <a:pt x="2247" y="953"/>
                </a:lnTo>
                <a:lnTo>
                  <a:pt x="2237" y="947"/>
                </a:lnTo>
                <a:lnTo>
                  <a:pt x="2229" y="940"/>
                </a:lnTo>
                <a:lnTo>
                  <a:pt x="2220" y="932"/>
                </a:lnTo>
                <a:lnTo>
                  <a:pt x="2212" y="923"/>
                </a:lnTo>
                <a:lnTo>
                  <a:pt x="2198" y="903"/>
                </a:lnTo>
                <a:lnTo>
                  <a:pt x="2186" y="882"/>
                </a:lnTo>
                <a:lnTo>
                  <a:pt x="2176" y="859"/>
                </a:lnTo>
                <a:lnTo>
                  <a:pt x="2171" y="836"/>
                </a:lnTo>
                <a:lnTo>
                  <a:pt x="2171" y="836"/>
                </a:lnTo>
                <a:lnTo>
                  <a:pt x="2162" y="801"/>
                </a:lnTo>
                <a:lnTo>
                  <a:pt x="2142" y="710"/>
                </a:lnTo>
                <a:lnTo>
                  <a:pt x="2127" y="649"/>
                </a:lnTo>
                <a:lnTo>
                  <a:pt x="2109" y="582"/>
                </a:lnTo>
                <a:lnTo>
                  <a:pt x="2088" y="511"/>
                </a:lnTo>
                <a:lnTo>
                  <a:pt x="2064" y="437"/>
                </a:lnTo>
                <a:lnTo>
                  <a:pt x="2064" y="437"/>
                </a:lnTo>
                <a:lnTo>
                  <a:pt x="2034" y="351"/>
                </a:lnTo>
                <a:lnTo>
                  <a:pt x="2004" y="276"/>
                </a:lnTo>
                <a:lnTo>
                  <a:pt x="1979" y="213"/>
                </a:lnTo>
                <a:lnTo>
                  <a:pt x="1959" y="168"/>
                </a:lnTo>
                <a:lnTo>
                  <a:pt x="1902" y="47"/>
                </a:lnTo>
                <a:lnTo>
                  <a:pt x="1902" y="47"/>
                </a:lnTo>
                <a:lnTo>
                  <a:pt x="1896" y="37"/>
                </a:lnTo>
                <a:lnTo>
                  <a:pt x="1886" y="27"/>
                </a:lnTo>
                <a:lnTo>
                  <a:pt x="1875" y="18"/>
                </a:lnTo>
                <a:lnTo>
                  <a:pt x="1861" y="11"/>
                </a:lnTo>
                <a:lnTo>
                  <a:pt x="1845" y="6"/>
                </a:lnTo>
                <a:lnTo>
                  <a:pt x="1829" y="1"/>
                </a:lnTo>
                <a:lnTo>
                  <a:pt x="1812" y="0"/>
                </a:lnTo>
                <a:lnTo>
                  <a:pt x="1795" y="1"/>
                </a:lnTo>
                <a:lnTo>
                  <a:pt x="1785" y="4"/>
                </a:lnTo>
                <a:lnTo>
                  <a:pt x="1785" y="4"/>
                </a:lnTo>
                <a:lnTo>
                  <a:pt x="1674" y="28"/>
                </a:lnTo>
                <a:lnTo>
                  <a:pt x="1609" y="44"/>
                </a:lnTo>
                <a:lnTo>
                  <a:pt x="1576" y="53"/>
                </a:lnTo>
                <a:lnTo>
                  <a:pt x="1565" y="55"/>
                </a:lnTo>
                <a:lnTo>
                  <a:pt x="1559" y="58"/>
                </a:lnTo>
                <a:lnTo>
                  <a:pt x="1431" y="100"/>
                </a:lnTo>
                <a:lnTo>
                  <a:pt x="1431" y="100"/>
                </a:lnTo>
                <a:lnTo>
                  <a:pt x="1387" y="117"/>
                </a:lnTo>
                <a:lnTo>
                  <a:pt x="1348" y="132"/>
                </a:lnTo>
                <a:lnTo>
                  <a:pt x="1310" y="148"/>
                </a:lnTo>
                <a:lnTo>
                  <a:pt x="1310" y="148"/>
                </a:lnTo>
                <a:lnTo>
                  <a:pt x="1294" y="156"/>
                </a:lnTo>
                <a:lnTo>
                  <a:pt x="1282" y="166"/>
                </a:lnTo>
                <a:lnTo>
                  <a:pt x="1269" y="178"/>
                </a:lnTo>
                <a:lnTo>
                  <a:pt x="1259" y="191"/>
                </a:lnTo>
                <a:lnTo>
                  <a:pt x="1252" y="205"/>
                </a:lnTo>
                <a:lnTo>
                  <a:pt x="1246" y="218"/>
                </a:lnTo>
                <a:lnTo>
                  <a:pt x="1243" y="230"/>
                </a:lnTo>
                <a:lnTo>
                  <a:pt x="1243" y="243"/>
                </a:lnTo>
                <a:lnTo>
                  <a:pt x="1243" y="249"/>
                </a:lnTo>
                <a:lnTo>
                  <a:pt x="1243" y="249"/>
                </a:lnTo>
                <a:lnTo>
                  <a:pt x="1253" y="312"/>
                </a:lnTo>
                <a:lnTo>
                  <a:pt x="1269" y="410"/>
                </a:lnTo>
                <a:lnTo>
                  <a:pt x="1279" y="468"/>
                </a:lnTo>
                <a:lnTo>
                  <a:pt x="1292" y="529"/>
                </a:lnTo>
                <a:lnTo>
                  <a:pt x="1306" y="595"/>
                </a:lnTo>
                <a:lnTo>
                  <a:pt x="1323" y="659"/>
                </a:lnTo>
                <a:lnTo>
                  <a:pt x="1323" y="659"/>
                </a:lnTo>
                <a:lnTo>
                  <a:pt x="1341" y="730"/>
                </a:lnTo>
                <a:lnTo>
                  <a:pt x="1363" y="798"/>
                </a:lnTo>
                <a:lnTo>
                  <a:pt x="1384" y="862"/>
                </a:lnTo>
                <a:lnTo>
                  <a:pt x="1404" y="919"/>
                </a:lnTo>
                <a:lnTo>
                  <a:pt x="1437" y="1009"/>
                </a:lnTo>
                <a:lnTo>
                  <a:pt x="1454" y="1051"/>
                </a:lnTo>
                <a:lnTo>
                  <a:pt x="1457" y="1060"/>
                </a:lnTo>
                <a:lnTo>
                  <a:pt x="1457" y="1060"/>
                </a:lnTo>
                <a:lnTo>
                  <a:pt x="1464" y="1082"/>
                </a:lnTo>
                <a:lnTo>
                  <a:pt x="1467" y="1107"/>
                </a:lnTo>
                <a:lnTo>
                  <a:pt x="1468" y="1129"/>
                </a:lnTo>
                <a:lnTo>
                  <a:pt x="1465" y="1151"/>
                </a:lnTo>
                <a:lnTo>
                  <a:pt x="1459" y="1172"/>
                </a:lnTo>
                <a:lnTo>
                  <a:pt x="1452" y="1191"/>
                </a:lnTo>
                <a:lnTo>
                  <a:pt x="1448" y="1201"/>
                </a:lnTo>
                <a:lnTo>
                  <a:pt x="1442" y="1209"/>
                </a:lnTo>
                <a:lnTo>
                  <a:pt x="1437" y="1216"/>
                </a:lnTo>
                <a:lnTo>
                  <a:pt x="1430" y="1223"/>
                </a:lnTo>
                <a:lnTo>
                  <a:pt x="1430" y="1223"/>
                </a:lnTo>
                <a:lnTo>
                  <a:pt x="1415" y="1233"/>
                </a:lnTo>
                <a:lnTo>
                  <a:pt x="1385" y="1259"/>
                </a:lnTo>
                <a:lnTo>
                  <a:pt x="1347" y="1294"/>
                </a:lnTo>
                <a:lnTo>
                  <a:pt x="1326" y="1316"/>
                </a:lnTo>
                <a:lnTo>
                  <a:pt x="1304" y="1337"/>
                </a:lnTo>
                <a:lnTo>
                  <a:pt x="1304" y="1337"/>
                </a:lnTo>
                <a:lnTo>
                  <a:pt x="1290" y="1351"/>
                </a:lnTo>
                <a:lnTo>
                  <a:pt x="1277" y="1366"/>
                </a:lnTo>
                <a:lnTo>
                  <a:pt x="1255" y="1393"/>
                </a:lnTo>
                <a:lnTo>
                  <a:pt x="1255" y="1393"/>
                </a:lnTo>
                <a:lnTo>
                  <a:pt x="1240" y="1411"/>
                </a:lnTo>
                <a:lnTo>
                  <a:pt x="1226" y="1428"/>
                </a:lnTo>
                <a:lnTo>
                  <a:pt x="1226" y="1428"/>
                </a:lnTo>
                <a:lnTo>
                  <a:pt x="1215" y="1441"/>
                </a:lnTo>
                <a:lnTo>
                  <a:pt x="1208" y="1452"/>
                </a:lnTo>
                <a:lnTo>
                  <a:pt x="1201" y="1462"/>
                </a:lnTo>
                <a:lnTo>
                  <a:pt x="1201" y="1462"/>
                </a:lnTo>
                <a:lnTo>
                  <a:pt x="1195" y="1471"/>
                </a:lnTo>
                <a:lnTo>
                  <a:pt x="1188" y="1478"/>
                </a:lnTo>
                <a:lnTo>
                  <a:pt x="1181" y="1485"/>
                </a:lnTo>
                <a:lnTo>
                  <a:pt x="1172" y="1492"/>
                </a:lnTo>
                <a:lnTo>
                  <a:pt x="1164" y="1496"/>
                </a:lnTo>
                <a:lnTo>
                  <a:pt x="1154" y="1501"/>
                </a:lnTo>
                <a:lnTo>
                  <a:pt x="1134" y="1508"/>
                </a:lnTo>
                <a:lnTo>
                  <a:pt x="1114" y="1512"/>
                </a:lnTo>
                <a:lnTo>
                  <a:pt x="1092" y="1513"/>
                </a:lnTo>
                <a:lnTo>
                  <a:pt x="1071" y="1513"/>
                </a:lnTo>
                <a:lnTo>
                  <a:pt x="1050" y="1509"/>
                </a:lnTo>
                <a:lnTo>
                  <a:pt x="1048" y="1511"/>
                </a:lnTo>
                <a:lnTo>
                  <a:pt x="1026" y="1504"/>
                </a:lnTo>
                <a:lnTo>
                  <a:pt x="1026" y="1504"/>
                </a:lnTo>
                <a:lnTo>
                  <a:pt x="974" y="1486"/>
                </a:lnTo>
                <a:lnTo>
                  <a:pt x="883" y="1459"/>
                </a:lnTo>
                <a:lnTo>
                  <a:pt x="826" y="1444"/>
                </a:lnTo>
                <a:lnTo>
                  <a:pt x="764" y="1427"/>
                </a:lnTo>
                <a:lnTo>
                  <a:pt x="697" y="1411"/>
                </a:lnTo>
                <a:lnTo>
                  <a:pt x="629" y="1397"/>
                </a:lnTo>
                <a:lnTo>
                  <a:pt x="629" y="1397"/>
                </a:lnTo>
                <a:lnTo>
                  <a:pt x="559" y="1384"/>
                </a:lnTo>
                <a:lnTo>
                  <a:pt x="489" y="1373"/>
                </a:lnTo>
                <a:lnTo>
                  <a:pt x="424" y="1363"/>
                </a:lnTo>
                <a:lnTo>
                  <a:pt x="364" y="1356"/>
                </a:lnTo>
                <a:lnTo>
                  <a:pt x="266" y="1346"/>
                </a:lnTo>
                <a:lnTo>
                  <a:pt x="212" y="1341"/>
                </a:lnTo>
                <a:lnTo>
                  <a:pt x="209" y="1341"/>
                </a:lnTo>
                <a:lnTo>
                  <a:pt x="209" y="1341"/>
                </a:lnTo>
                <a:lnTo>
                  <a:pt x="208" y="1341"/>
                </a:lnTo>
                <a:lnTo>
                  <a:pt x="208" y="1341"/>
                </a:lnTo>
                <a:lnTo>
                  <a:pt x="195" y="1343"/>
                </a:lnTo>
                <a:lnTo>
                  <a:pt x="182" y="1347"/>
                </a:lnTo>
                <a:lnTo>
                  <a:pt x="169" y="1354"/>
                </a:lnTo>
                <a:lnTo>
                  <a:pt x="156" y="1363"/>
                </a:lnTo>
                <a:lnTo>
                  <a:pt x="144" y="1373"/>
                </a:lnTo>
                <a:lnTo>
                  <a:pt x="132" y="1385"/>
                </a:lnTo>
                <a:lnTo>
                  <a:pt x="124" y="1400"/>
                </a:lnTo>
                <a:lnTo>
                  <a:pt x="115" y="1415"/>
                </a:lnTo>
                <a:lnTo>
                  <a:pt x="115" y="1415"/>
                </a:lnTo>
                <a:lnTo>
                  <a:pt x="108" y="1435"/>
                </a:lnTo>
                <a:lnTo>
                  <a:pt x="92" y="1488"/>
                </a:lnTo>
                <a:lnTo>
                  <a:pt x="81" y="1526"/>
                </a:lnTo>
                <a:lnTo>
                  <a:pt x="81" y="1526"/>
                </a:lnTo>
                <a:lnTo>
                  <a:pt x="63" y="1589"/>
                </a:lnTo>
                <a:lnTo>
                  <a:pt x="44" y="1657"/>
                </a:lnTo>
                <a:lnTo>
                  <a:pt x="11" y="1828"/>
                </a:lnTo>
                <a:lnTo>
                  <a:pt x="11" y="1828"/>
                </a:lnTo>
                <a:lnTo>
                  <a:pt x="6" y="1856"/>
                </a:lnTo>
                <a:lnTo>
                  <a:pt x="3" y="1879"/>
                </a:lnTo>
                <a:lnTo>
                  <a:pt x="1" y="1900"/>
                </a:lnTo>
                <a:lnTo>
                  <a:pt x="1" y="1900"/>
                </a:lnTo>
                <a:lnTo>
                  <a:pt x="0" y="1920"/>
                </a:lnTo>
                <a:lnTo>
                  <a:pt x="3" y="1937"/>
                </a:lnTo>
                <a:lnTo>
                  <a:pt x="7" y="1954"/>
                </a:lnTo>
                <a:lnTo>
                  <a:pt x="14" y="1970"/>
                </a:lnTo>
                <a:lnTo>
                  <a:pt x="21" y="1984"/>
                </a:lnTo>
                <a:lnTo>
                  <a:pt x="31" y="1996"/>
                </a:lnTo>
                <a:lnTo>
                  <a:pt x="41" y="2006"/>
                </a:lnTo>
                <a:lnTo>
                  <a:pt x="51" y="2011"/>
                </a:lnTo>
                <a:lnTo>
                  <a:pt x="51" y="2011"/>
                </a:lnTo>
                <a:lnTo>
                  <a:pt x="85" y="2026"/>
                </a:lnTo>
                <a:lnTo>
                  <a:pt x="124" y="2041"/>
                </a:lnTo>
                <a:lnTo>
                  <a:pt x="174" y="2060"/>
                </a:lnTo>
                <a:lnTo>
                  <a:pt x="174" y="2060"/>
                </a:lnTo>
                <a:lnTo>
                  <a:pt x="242" y="2084"/>
                </a:lnTo>
                <a:lnTo>
                  <a:pt x="312" y="2108"/>
                </a:lnTo>
                <a:lnTo>
                  <a:pt x="381" y="2129"/>
                </a:lnTo>
                <a:lnTo>
                  <a:pt x="451" y="2149"/>
                </a:lnTo>
                <a:lnTo>
                  <a:pt x="451" y="2149"/>
                </a:lnTo>
                <a:lnTo>
                  <a:pt x="518" y="2168"/>
                </a:lnTo>
                <a:lnTo>
                  <a:pt x="589" y="2185"/>
                </a:lnTo>
                <a:lnTo>
                  <a:pt x="659" y="2199"/>
                </a:lnTo>
                <a:lnTo>
                  <a:pt x="727" y="2212"/>
                </a:lnTo>
                <a:lnTo>
                  <a:pt x="855" y="2232"/>
                </a:lnTo>
                <a:lnTo>
                  <a:pt x="855" y="2232"/>
                </a:lnTo>
                <a:lnTo>
                  <a:pt x="869" y="2235"/>
                </a:lnTo>
                <a:lnTo>
                  <a:pt x="882" y="2238"/>
                </a:lnTo>
                <a:lnTo>
                  <a:pt x="895" y="2242"/>
                </a:lnTo>
                <a:lnTo>
                  <a:pt x="906" y="2246"/>
                </a:lnTo>
                <a:lnTo>
                  <a:pt x="917" y="2252"/>
                </a:lnTo>
                <a:lnTo>
                  <a:pt x="929" y="2259"/>
                </a:lnTo>
                <a:lnTo>
                  <a:pt x="939" y="2265"/>
                </a:lnTo>
                <a:lnTo>
                  <a:pt x="949" y="2272"/>
                </a:lnTo>
                <a:lnTo>
                  <a:pt x="957" y="2280"/>
                </a:lnTo>
                <a:lnTo>
                  <a:pt x="964" y="2289"/>
                </a:lnTo>
                <a:lnTo>
                  <a:pt x="972" y="2297"/>
                </a:lnTo>
                <a:lnTo>
                  <a:pt x="977" y="2306"/>
                </a:lnTo>
                <a:lnTo>
                  <a:pt x="983" y="2316"/>
                </a:lnTo>
                <a:lnTo>
                  <a:pt x="986" y="2326"/>
                </a:lnTo>
                <a:lnTo>
                  <a:pt x="989" y="2334"/>
                </a:lnTo>
                <a:lnTo>
                  <a:pt x="990" y="2344"/>
                </a:lnTo>
                <a:lnTo>
                  <a:pt x="990" y="2344"/>
                </a:lnTo>
                <a:lnTo>
                  <a:pt x="1000" y="2395"/>
                </a:lnTo>
                <a:lnTo>
                  <a:pt x="1013" y="2447"/>
                </a:lnTo>
                <a:lnTo>
                  <a:pt x="1028" y="2505"/>
                </a:lnTo>
                <a:lnTo>
                  <a:pt x="1037" y="2535"/>
                </a:lnTo>
                <a:lnTo>
                  <a:pt x="1037" y="2535"/>
                </a:lnTo>
                <a:lnTo>
                  <a:pt x="1051" y="2576"/>
                </a:lnTo>
                <a:lnTo>
                  <a:pt x="1058" y="2593"/>
                </a:lnTo>
                <a:lnTo>
                  <a:pt x="1064" y="2609"/>
                </a:lnTo>
                <a:lnTo>
                  <a:pt x="1087" y="2663"/>
                </a:lnTo>
                <a:lnTo>
                  <a:pt x="1087" y="2663"/>
                </a:lnTo>
                <a:lnTo>
                  <a:pt x="1091" y="2673"/>
                </a:lnTo>
                <a:lnTo>
                  <a:pt x="1092" y="2683"/>
                </a:lnTo>
                <a:lnTo>
                  <a:pt x="1094" y="2694"/>
                </a:lnTo>
                <a:lnTo>
                  <a:pt x="1094" y="2706"/>
                </a:lnTo>
                <a:lnTo>
                  <a:pt x="1094" y="2715"/>
                </a:lnTo>
                <a:lnTo>
                  <a:pt x="1092" y="2727"/>
                </a:lnTo>
                <a:lnTo>
                  <a:pt x="1087" y="2750"/>
                </a:lnTo>
                <a:lnTo>
                  <a:pt x="1078" y="2771"/>
                </a:lnTo>
                <a:lnTo>
                  <a:pt x="1067" y="2791"/>
                </a:lnTo>
                <a:lnTo>
                  <a:pt x="1051" y="2811"/>
                </a:lnTo>
                <a:lnTo>
                  <a:pt x="1034" y="2828"/>
                </a:lnTo>
                <a:lnTo>
                  <a:pt x="1034" y="2828"/>
                </a:lnTo>
                <a:lnTo>
                  <a:pt x="1006" y="2852"/>
                </a:lnTo>
                <a:lnTo>
                  <a:pt x="937" y="2916"/>
                </a:lnTo>
                <a:lnTo>
                  <a:pt x="892" y="2960"/>
                </a:lnTo>
                <a:lnTo>
                  <a:pt x="843" y="3008"/>
                </a:lnTo>
                <a:lnTo>
                  <a:pt x="792" y="3063"/>
                </a:lnTo>
                <a:lnTo>
                  <a:pt x="741" y="3119"/>
                </a:lnTo>
                <a:lnTo>
                  <a:pt x="741" y="3119"/>
                </a:lnTo>
                <a:lnTo>
                  <a:pt x="691" y="3178"/>
                </a:lnTo>
                <a:lnTo>
                  <a:pt x="644" y="3236"/>
                </a:lnTo>
                <a:lnTo>
                  <a:pt x="600" y="3293"/>
                </a:lnTo>
                <a:lnTo>
                  <a:pt x="562" y="3344"/>
                </a:lnTo>
                <a:lnTo>
                  <a:pt x="505" y="3422"/>
                </a:lnTo>
                <a:lnTo>
                  <a:pt x="484" y="3454"/>
                </a:lnTo>
                <a:lnTo>
                  <a:pt x="484" y="3454"/>
                </a:lnTo>
                <a:lnTo>
                  <a:pt x="478" y="3467"/>
                </a:lnTo>
                <a:lnTo>
                  <a:pt x="474" y="3479"/>
                </a:lnTo>
                <a:lnTo>
                  <a:pt x="474" y="3495"/>
                </a:lnTo>
                <a:lnTo>
                  <a:pt x="474" y="3511"/>
                </a:lnTo>
                <a:lnTo>
                  <a:pt x="478" y="3526"/>
                </a:lnTo>
                <a:lnTo>
                  <a:pt x="484" y="3542"/>
                </a:lnTo>
                <a:lnTo>
                  <a:pt x="491" y="3558"/>
                </a:lnTo>
                <a:lnTo>
                  <a:pt x="501" y="3570"/>
                </a:lnTo>
                <a:lnTo>
                  <a:pt x="501" y="3570"/>
                </a:lnTo>
                <a:lnTo>
                  <a:pt x="525" y="3600"/>
                </a:lnTo>
                <a:lnTo>
                  <a:pt x="549" y="3629"/>
                </a:lnTo>
                <a:lnTo>
                  <a:pt x="579" y="3660"/>
                </a:lnTo>
                <a:lnTo>
                  <a:pt x="666" y="3747"/>
                </a:lnTo>
                <a:lnTo>
                  <a:pt x="670" y="3752"/>
                </a:lnTo>
                <a:lnTo>
                  <a:pt x="670" y="3752"/>
                </a:lnTo>
                <a:lnTo>
                  <a:pt x="694" y="3775"/>
                </a:lnTo>
                <a:lnTo>
                  <a:pt x="741" y="3815"/>
                </a:lnTo>
                <a:lnTo>
                  <a:pt x="868" y="3920"/>
                </a:lnTo>
                <a:lnTo>
                  <a:pt x="868" y="3920"/>
                </a:lnTo>
                <a:lnTo>
                  <a:pt x="882" y="3929"/>
                </a:lnTo>
                <a:lnTo>
                  <a:pt x="898" y="3935"/>
                </a:lnTo>
                <a:lnTo>
                  <a:pt x="915" y="3939"/>
                </a:lnTo>
                <a:lnTo>
                  <a:pt x="932" y="3940"/>
                </a:lnTo>
                <a:lnTo>
                  <a:pt x="947" y="3939"/>
                </a:lnTo>
                <a:lnTo>
                  <a:pt x="962" y="3937"/>
                </a:lnTo>
                <a:lnTo>
                  <a:pt x="974" y="3933"/>
                </a:lnTo>
                <a:lnTo>
                  <a:pt x="986" y="3926"/>
                </a:lnTo>
                <a:lnTo>
                  <a:pt x="986" y="3926"/>
                </a:lnTo>
                <a:lnTo>
                  <a:pt x="1016" y="3903"/>
                </a:lnTo>
                <a:lnTo>
                  <a:pt x="1090" y="3843"/>
                </a:lnTo>
                <a:lnTo>
                  <a:pt x="1139" y="3802"/>
                </a:lnTo>
                <a:lnTo>
                  <a:pt x="1192" y="3757"/>
                </a:lnTo>
                <a:lnTo>
                  <a:pt x="1247" y="3705"/>
                </a:lnTo>
                <a:lnTo>
                  <a:pt x="1303" y="3651"/>
                </a:lnTo>
                <a:lnTo>
                  <a:pt x="1303" y="3651"/>
                </a:lnTo>
                <a:lnTo>
                  <a:pt x="1358" y="3596"/>
                </a:lnTo>
                <a:lnTo>
                  <a:pt x="1408" y="3542"/>
                </a:lnTo>
                <a:lnTo>
                  <a:pt x="1455" y="3489"/>
                </a:lnTo>
                <a:lnTo>
                  <a:pt x="1495" y="3442"/>
                </a:lnTo>
                <a:lnTo>
                  <a:pt x="1555" y="3371"/>
                </a:lnTo>
                <a:lnTo>
                  <a:pt x="1577" y="3343"/>
                </a:lnTo>
                <a:lnTo>
                  <a:pt x="1577" y="3343"/>
                </a:lnTo>
                <a:lnTo>
                  <a:pt x="1593" y="3324"/>
                </a:lnTo>
                <a:lnTo>
                  <a:pt x="1612" y="3307"/>
                </a:lnTo>
                <a:lnTo>
                  <a:pt x="1632" y="3293"/>
                </a:lnTo>
                <a:lnTo>
                  <a:pt x="1653" y="3283"/>
                </a:lnTo>
                <a:lnTo>
                  <a:pt x="1664" y="3279"/>
                </a:lnTo>
                <a:lnTo>
                  <a:pt x="1676" y="3274"/>
                </a:lnTo>
                <a:lnTo>
                  <a:pt x="1687" y="3273"/>
                </a:lnTo>
                <a:lnTo>
                  <a:pt x="1698" y="3272"/>
                </a:lnTo>
                <a:lnTo>
                  <a:pt x="1710" y="3270"/>
                </a:lnTo>
                <a:lnTo>
                  <a:pt x="1721" y="3272"/>
                </a:lnTo>
                <a:lnTo>
                  <a:pt x="1731" y="3274"/>
                </a:lnTo>
                <a:lnTo>
                  <a:pt x="1742" y="3279"/>
                </a:lnTo>
                <a:lnTo>
                  <a:pt x="1742" y="3279"/>
                </a:lnTo>
                <a:lnTo>
                  <a:pt x="1757" y="3284"/>
                </a:lnTo>
                <a:lnTo>
                  <a:pt x="1771" y="3290"/>
                </a:lnTo>
                <a:lnTo>
                  <a:pt x="1788" y="3296"/>
                </a:lnTo>
                <a:lnTo>
                  <a:pt x="1903" y="3329"/>
                </a:lnTo>
                <a:lnTo>
                  <a:pt x="2016" y="3350"/>
                </a:lnTo>
                <a:lnTo>
                  <a:pt x="2065" y="3354"/>
                </a:lnTo>
                <a:lnTo>
                  <a:pt x="2065" y="3354"/>
                </a:lnTo>
                <a:lnTo>
                  <a:pt x="2077" y="3356"/>
                </a:lnTo>
                <a:lnTo>
                  <a:pt x="2087" y="3358"/>
                </a:lnTo>
                <a:lnTo>
                  <a:pt x="2097" y="3363"/>
                </a:lnTo>
                <a:lnTo>
                  <a:pt x="2107" y="3368"/>
                </a:lnTo>
                <a:lnTo>
                  <a:pt x="2117" y="3374"/>
                </a:lnTo>
                <a:lnTo>
                  <a:pt x="2125" y="3381"/>
                </a:lnTo>
                <a:lnTo>
                  <a:pt x="2134" y="3390"/>
                </a:lnTo>
                <a:lnTo>
                  <a:pt x="2142" y="3398"/>
                </a:lnTo>
                <a:lnTo>
                  <a:pt x="2156" y="3418"/>
                </a:lnTo>
                <a:lnTo>
                  <a:pt x="2168" y="3439"/>
                </a:lnTo>
                <a:lnTo>
                  <a:pt x="2178" y="3462"/>
                </a:lnTo>
                <a:lnTo>
                  <a:pt x="2183" y="3485"/>
                </a:lnTo>
                <a:lnTo>
                  <a:pt x="2183" y="3485"/>
                </a:lnTo>
                <a:lnTo>
                  <a:pt x="2191" y="3521"/>
                </a:lnTo>
                <a:lnTo>
                  <a:pt x="2212" y="3612"/>
                </a:lnTo>
                <a:lnTo>
                  <a:pt x="2226" y="3671"/>
                </a:lnTo>
                <a:lnTo>
                  <a:pt x="2245" y="3740"/>
                </a:lnTo>
                <a:lnTo>
                  <a:pt x="2266" y="3811"/>
                </a:lnTo>
                <a:lnTo>
                  <a:pt x="2290" y="3885"/>
                </a:lnTo>
                <a:lnTo>
                  <a:pt x="2290" y="3885"/>
                </a:lnTo>
                <a:lnTo>
                  <a:pt x="2320" y="3970"/>
                </a:lnTo>
                <a:lnTo>
                  <a:pt x="2348" y="4045"/>
                </a:lnTo>
                <a:lnTo>
                  <a:pt x="2374" y="4107"/>
                </a:lnTo>
                <a:lnTo>
                  <a:pt x="2394" y="4154"/>
                </a:lnTo>
                <a:lnTo>
                  <a:pt x="2451" y="4273"/>
                </a:lnTo>
                <a:lnTo>
                  <a:pt x="2451" y="4273"/>
                </a:lnTo>
                <a:lnTo>
                  <a:pt x="2458" y="4283"/>
                </a:lnTo>
                <a:lnTo>
                  <a:pt x="2468" y="4293"/>
                </a:lnTo>
                <a:lnTo>
                  <a:pt x="2481" y="4302"/>
                </a:lnTo>
                <a:lnTo>
                  <a:pt x="2495" y="4310"/>
                </a:lnTo>
                <a:lnTo>
                  <a:pt x="2511" y="4316"/>
                </a:lnTo>
                <a:lnTo>
                  <a:pt x="2526" y="4319"/>
                </a:lnTo>
                <a:lnTo>
                  <a:pt x="2543" y="4320"/>
                </a:lnTo>
                <a:lnTo>
                  <a:pt x="2559" y="4319"/>
                </a:lnTo>
                <a:lnTo>
                  <a:pt x="2653" y="4299"/>
                </a:lnTo>
                <a:lnTo>
                  <a:pt x="2653" y="4299"/>
                </a:lnTo>
                <a:lnTo>
                  <a:pt x="2725" y="4283"/>
                </a:lnTo>
                <a:lnTo>
                  <a:pt x="2765" y="4272"/>
                </a:lnTo>
                <a:lnTo>
                  <a:pt x="2805" y="4260"/>
                </a:lnTo>
                <a:lnTo>
                  <a:pt x="2805" y="4260"/>
                </a:lnTo>
                <a:lnTo>
                  <a:pt x="2845" y="4247"/>
                </a:lnTo>
                <a:lnTo>
                  <a:pt x="2883" y="4235"/>
                </a:lnTo>
                <a:lnTo>
                  <a:pt x="2953" y="4209"/>
                </a:lnTo>
                <a:lnTo>
                  <a:pt x="3008" y="4188"/>
                </a:lnTo>
                <a:lnTo>
                  <a:pt x="3043" y="4173"/>
                </a:lnTo>
                <a:lnTo>
                  <a:pt x="3051" y="4169"/>
                </a:lnTo>
                <a:lnTo>
                  <a:pt x="3051" y="4169"/>
                </a:lnTo>
                <a:lnTo>
                  <a:pt x="3065" y="4161"/>
                </a:lnTo>
                <a:lnTo>
                  <a:pt x="3077" y="4151"/>
                </a:lnTo>
                <a:lnTo>
                  <a:pt x="3088" y="4139"/>
                </a:lnTo>
                <a:lnTo>
                  <a:pt x="3097" y="4127"/>
                </a:lnTo>
                <a:lnTo>
                  <a:pt x="3104" y="4114"/>
                </a:lnTo>
                <a:lnTo>
                  <a:pt x="3108" y="4101"/>
                </a:lnTo>
                <a:lnTo>
                  <a:pt x="3111" y="4088"/>
                </a:lnTo>
                <a:lnTo>
                  <a:pt x="3111" y="4077"/>
                </a:lnTo>
                <a:lnTo>
                  <a:pt x="3111" y="4077"/>
                </a:lnTo>
                <a:lnTo>
                  <a:pt x="3105" y="4038"/>
                </a:lnTo>
                <a:lnTo>
                  <a:pt x="3091" y="3942"/>
                </a:lnTo>
                <a:lnTo>
                  <a:pt x="3080" y="3879"/>
                </a:lnTo>
                <a:lnTo>
                  <a:pt x="3065" y="3809"/>
                </a:lnTo>
                <a:lnTo>
                  <a:pt x="3050" y="3737"/>
                </a:lnTo>
                <a:lnTo>
                  <a:pt x="3031" y="3663"/>
                </a:lnTo>
                <a:lnTo>
                  <a:pt x="3031" y="3663"/>
                </a:lnTo>
                <a:lnTo>
                  <a:pt x="3011" y="3587"/>
                </a:lnTo>
                <a:lnTo>
                  <a:pt x="2988" y="3516"/>
                </a:lnTo>
                <a:lnTo>
                  <a:pt x="2967" y="3449"/>
                </a:lnTo>
                <a:lnTo>
                  <a:pt x="2946" y="3391"/>
                </a:lnTo>
                <a:lnTo>
                  <a:pt x="2913" y="3303"/>
                </a:lnTo>
                <a:lnTo>
                  <a:pt x="2900" y="3269"/>
                </a:lnTo>
                <a:lnTo>
                  <a:pt x="2900" y="3269"/>
                </a:lnTo>
                <a:lnTo>
                  <a:pt x="2893" y="3249"/>
                </a:lnTo>
                <a:lnTo>
                  <a:pt x="2889" y="3228"/>
                </a:lnTo>
                <a:lnTo>
                  <a:pt x="2886" y="3206"/>
                </a:lnTo>
                <a:lnTo>
                  <a:pt x="2887" y="3186"/>
                </a:lnTo>
                <a:lnTo>
                  <a:pt x="2889" y="3166"/>
                </a:lnTo>
                <a:lnTo>
                  <a:pt x="2895" y="3146"/>
                </a:lnTo>
                <a:lnTo>
                  <a:pt x="2902" y="3129"/>
                </a:lnTo>
                <a:lnTo>
                  <a:pt x="2910" y="3114"/>
                </a:lnTo>
                <a:lnTo>
                  <a:pt x="2910" y="3108"/>
                </a:lnTo>
                <a:lnTo>
                  <a:pt x="2929" y="3095"/>
                </a:lnTo>
                <a:lnTo>
                  <a:pt x="2929" y="3095"/>
                </a:lnTo>
                <a:lnTo>
                  <a:pt x="2947" y="3080"/>
                </a:lnTo>
                <a:lnTo>
                  <a:pt x="2977" y="3054"/>
                </a:lnTo>
                <a:lnTo>
                  <a:pt x="3013" y="3021"/>
                </a:lnTo>
                <a:lnTo>
                  <a:pt x="3050" y="2983"/>
                </a:lnTo>
                <a:lnTo>
                  <a:pt x="3050" y="2983"/>
                </a:lnTo>
                <a:lnTo>
                  <a:pt x="3064" y="2969"/>
                </a:lnTo>
                <a:lnTo>
                  <a:pt x="3077" y="2956"/>
                </a:lnTo>
                <a:lnTo>
                  <a:pt x="3098" y="2929"/>
                </a:lnTo>
                <a:lnTo>
                  <a:pt x="3098" y="2929"/>
                </a:lnTo>
                <a:lnTo>
                  <a:pt x="3112" y="2910"/>
                </a:lnTo>
                <a:lnTo>
                  <a:pt x="3128" y="2893"/>
                </a:lnTo>
                <a:lnTo>
                  <a:pt x="3128" y="2893"/>
                </a:lnTo>
                <a:lnTo>
                  <a:pt x="3138" y="2879"/>
                </a:lnTo>
                <a:lnTo>
                  <a:pt x="3146" y="2869"/>
                </a:lnTo>
                <a:lnTo>
                  <a:pt x="3153" y="2859"/>
                </a:lnTo>
                <a:lnTo>
                  <a:pt x="3153" y="2859"/>
                </a:lnTo>
                <a:lnTo>
                  <a:pt x="3161" y="2849"/>
                </a:lnTo>
                <a:lnTo>
                  <a:pt x="3168" y="2841"/>
                </a:lnTo>
                <a:lnTo>
                  <a:pt x="3176" y="2834"/>
                </a:lnTo>
                <a:lnTo>
                  <a:pt x="3186" y="2826"/>
                </a:lnTo>
                <a:lnTo>
                  <a:pt x="3198" y="2821"/>
                </a:lnTo>
                <a:lnTo>
                  <a:pt x="3208" y="2816"/>
                </a:lnTo>
                <a:lnTo>
                  <a:pt x="3219" y="2814"/>
                </a:lnTo>
                <a:lnTo>
                  <a:pt x="3232" y="2811"/>
                </a:lnTo>
                <a:lnTo>
                  <a:pt x="3243" y="2808"/>
                </a:lnTo>
                <a:lnTo>
                  <a:pt x="3256" y="2808"/>
                </a:lnTo>
                <a:lnTo>
                  <a:pt x="3280" y="2808"/>
                </a:lnTo>
                <a:lnTo>
                  <a:pt x="3304" y="2811"/>
                </a:lnTo>
                <a:lnTo>
                  <a:pt x="3327" y="2818"/>
                </a:lnTo>
                <a:lnTo>
                  <a:pt x="3327" y="2818"/>
                </a:lnTo>
                <a:lnTo>
                  <a:pt x="3361" y="2829"/>
                </a:lnTo>
                <a:lnTo>
                  <a:pt x="3451" y="2856"/>
                </a:lnTo>
                <a:lnTo>
                  <a:pt x="3511" y="2873"/>
                </a:lnTo>
                <a:lnTo>
                  <a:pt x="3577" y="2890"/>
                </a:lnTo>
                <a:lnTo>
                  <a:pt x="3650" y="2909"/>
                </a:lnTo>
                <a:lnTo>
                  <a:pt x="3725" y="2925"/>
                </a:lnTo>
                <a:lnTo>
                  <a:pt x="3725" y="2925"/>
                </a:lnTo>
                <a:lnTo>
                  <a:pt x="3795" y="2937"/>
                </a:lnTo>
                <a:lnTo>
                  <a:pt x="3865" y="2949"/>
                </a:lnTo>
                <a:lnTo>
                  <a:pt x="3930" y="2959"/>
                </a:lnTo>
                <a:lnTo>
                  <a:pt x="3990" y="2966"/>
                </a:lnTo>
                <a:lnTo>
                  <a:pt x="4088" y="2974"/>
                </a:lnTo>
                <a:lnTo>
                  <a:pt x="4142" y="2979"/>
                </a:lnTo>
                <a:lnTo>
                  <a:pt x="4145" y="2979"/>
                </a:lnTo>
                <a:lnTo>
                  <a:pt x="4145" y="2979"/>
                </a:lnTo>
                <a:lnTo>
                  <a:pt x="4158" y="2977"/>
                </a:lnTo>
                <a:lnTo>
                  <a:pt x="4172" y="2974"/>
                </a:lnTo>
                <a:lnTo>
                  <a:pt x="4185" y="2967"/>
                </a:lnTo>
                <a:lnTo>
                  <a:pt x="4198" y="2959"/>
                </a:lnTo>
                <a:lnTo>
                  <a:pt x="4209" y="2949"/>
                </a:lnTo>
                <a:lnTo>
                  <a:pt x="4220" y="2936"/>
                </a:lnTo>
                <a:lnTo>
                  <a:pt x="4230" y="2923"/>
                </a:lnTo>
                <a:lnTo>
                  <a:pt x="4237" y="2908"/>
                </a:lnTo>
                <a:lnTo>
                  <a:pt x="4237" y="2906"/>
                </a:lnTo>
                <a:lnTo>
                  <a:pt x="4237" y="2906"/>
                </a:lnTo>
                <a:lnTo>
                  <a:pt x="4252" y="2866"/>
                </a:lnTo>
                <a:lnTo>
                  <a:pt x="4274" y="2792"/>
                </a:lnTo>
                <a:lnTo>
                  <a:pt x="4307" y="2677"/>
                </a:lnTo>
                <a:lnTo>
                  <a:pt x="4307" y="2677"/>
                </a:lnTo>
                <a:lnTo>
                  <a:pt x="4331" y="2553"/>
                </a:lnTo>
                <a:lnTo>
                  <a:pt x="4350" y="2457"/>
                </a:lnTo>
                <a:lnTo>
                  <a:pt x="4353" y="2417"/>
                </a:lnTo>
                <a:lnTo>
                  <a:pt x="4353" y="2417"/>
                </a:lnTo>
                <a:lnTo>
                  <a:pt x="4353" y="2400"/>
                </a:lnTo>
                <a:lnTo>
                  <a:pt x="4351" y="2383"/>
                </a:lnTo>
                <a:lnTo>
                  <a:pt x="4345" y="2366"/>
                </a:lnTo>
                <a:lnTo>
                  <a:pt x="4340" y="2350"/>
                </a:lnTo>
                <a:lnTo>
                  <a:pt x="4331" y="2337"/>
                </a:lnTo>
                <a:lnTo>
                  <a:pt x="4323" y="2324"/>
                </a:lnTo>
                <a:lnTo>
                  <a:pt x="4313" y="2316"/>
                </a:lnTo>
                <a:lnTo>
                  <a:pt x="4303" y="2310"/>
                </a:lnTo>
                <a:lnTo>
                  <a:pt x="4303" y="2310"/>
                </a:lnTo>
                <a:close/>
                <a:moveTo>
                  <a:pt x="2176" y="2650"/>
                </a:moveTo>
                <a:lnTo>
                  <a:pt x="2176" y="2650"/>
                </a:lnTo>
                <a:lnTo>
                  <a:pt x="2152" y="2649"/>
                </a:lnTo>
                <a:lnTo>
                  <a:pt x="2127" y="2647"/>
                </a:lnTo>
                <a:lnTo>
                  <a:pt x="2102" y="2644"/>
                </a:lnTo>
                <a:lnTo>
                  <a:pt x="2078" y="2640"/>
                </a:lnTo>
                <a:lnTo>
                  <a:pt x="2055" y="2634"/>
                </a:lnTo>
                <a:lnTo>
                  <a:pt x="2031" y="2627"/>
                </a:lnTo>
                <a:lnTo>
                  <a:pt x="2008" y="2620"/>
                </a:lnTo>
                <a:lnTo>
                  <a:pt x="1987" y="2612"/>
                </a:lnTo>
                <a:lnTo>
                  <a:pt x="1964" y="2602"/>
                </a:lnTo>
                <a:lnTo>
                  <a:pt x="1944" y="2590"/>
                </a:lnTo>
                <a:lnTo>
                  <a:pt x="1923" y="2579"/>
                </a:lnTo>
                <a:lnTo>
                  <a:pt x="1903" y="2566"/>
                </a:lnTo>
                <a:lnTo>
                  <a:pt x="1885" y="2552"/>
                </a:lnTo>
                <a:lnTo>
                  <a:pt x="1866" y="2538"/>
                </a:lnTo>
                <a:lnTo>
                  <a:pt x="1848" y="2522"/>
                </a:lnTo>
                <a:lnTo>
                  <a:pt x="1831" y="2506"/>
                </a:lnTo>
                <a:lnTo>
                  <a:pt x="1815" y="2489"/>
                </a:lnTo>
                <a:lnTo>
                  <a:pt x="1799" y="2471"/>
                </a:lnTo>
                <a:lnTo>
                  <a:pt x="1785" y="2452"/>
                </a:lnTo>
                <a:lnTo>
                  <a:pt x="1771" y="2434"/>
                </a:lnTo>
                <a:lnTo>
                  <a:pt x="1758" y="2414"/>
                </a:lnTo>
                <a:lnTo>
                  <a:pt x="1747" y="2394"/>
                </a:lnTo>
                <a:lnTo>
                  <a:pt x="1737" y="2373"/>
                </a:lnTo>
                <a:lnTo>
                  <a:pt x="1727" y="2351"/>
                </a:lnTo>
                <a:lnTo>
                  <a:pt x="1718" y="2329"/>
                </a:lnTo>
                <a:lnTo>
                  <a:pt x="1710" y="2306"/>
                </a:lnTo>
                <a:lnTo>
                  <a:pt x="1703" y="2283"/>
                </a:lnTo>
                <a:lnTo>
                  <a:pt x="1698" y="2259"/>
                </a:lnTo>
                <a:lnTo>
                  <a:pt x="1694" y="2235"/>
                </a:lnTo>
                <a:lnTo>
                  <a:pt x="1690" y="2210"/>
                </a:lnTo>
                <a:lnTo>
                  <a:pt x="1688" y="2185"/>
                </a:lnTo>
                <a:lnTo>
                  <a:pt x="1688" y="2161"/>
                </a:lnTo>
                <a:lnTo>
                  <a:pt x="1688" y="2161"/>
                </a:lnTo>
                <a:lnTo>
                  <a:pt x="1688" y="2135"/>
                </a:lnTo>
                <a:lnTo>
                  <a:pt x="1690" y="2111"/>
                </a:lnTo>
                <a:lnTo>
                  <a:pt x="1694" y="2085"/>
                </a:lnTo>
                <a:lnTo>
                  <a:pt x="1698" y="2061"/>
                </a:lnTo>
                <a:lnTo>
                  <a:pt x="1703" y="2038"/>
                </a:lnTo>
                <a:lnTo>
                  <a:pt x="1710" y="2016"/>
                </a:lnTo>
                <a:lnTo>
                  <a:pt x="1718" y="1993"/>
                </a:lnTo>
                <a:lnTo>
                  <a:pt x="1727" y="1970"/>
                </a:lnTo>
                <a:lnTo>
                  <a:pt x="1737" y="1949"/>
                </a:lnTo>
                <a:lnTo>
                  <a:pt x="1747" y="1927"/>
                </a:lnTo>
                <a:lnTo>
                  <a:pt x="1758" y="1908"/>
                </a:lnTo>
                <a:lnTo>
                  <a:pt x="1771" y="1888"/>
                </a:lnTo>
                <a:lnTo>
                  <a:pt x="1785" y="1868"/>
                </a:lnTo>
                <a:lnTo>
                  <a:pt x="1799" y="1849"/>
                </a:lnTo>
                <a:lnTo>
                  <a:pt x="1815" y="1832"/>
                </a:lnTo>
                <a:lnTo>
                  <a:pt x="1831" y="1815"/>
                </a:lnTo>
                <a:lnTo>
                  <a:pt x="1848" y="1798"/>
                </a:lnTo>
                <a:lnTo>
                  <a:pt x="1866" y="1784"/>
                </a:lnTo>
                <a:lnTo>
                  <a:pt x="1885" y="1768"/>
                </a:lnTo>
                <a:lnTo>
                  <a:pt x="1903" y="1755"/>
                </a:lnTo>
                <a:lnTo>
                  <a:pt x="1923" y="1743"/>
                </a:lnTo>
                <a:lnTo>
                  <a:pt x="1944" y="1731"/>
                </a:lnTo>
                <a:lnTo>
                  <a:pt x="1964" y="1720"/>
                </a:lnTo>
                <a:lnTo>
                  <a:pt x="1987" y="1710"/>
                </a:lnTo>
                <a:lnTo>
                  <a:pt x="2008" y="1701"/>
                </a:lnTo>
                <a:lnTo>
                  <a:pt x="2031" y="1693"/>
                </a:lnTo>
                <a:lnTo>
                  <a:pt x="2055" y="1687"/>
                </a:lnTo>
                <a:lnTo>
                  <a:pt x="2078" y="1681"/>
                </a:lnTo>
                <a:lnTo>
                  <a:pt x="2102" y="1677"/>
                </a:lnTo>
                <a:lnTo>
                  <a:pt x="2127" y="1674"/>
                </a:lnTo>
                <a:lnTo>
                  <a:pt x="2152" y="1671"/>
                </a:lnTo>
                <a:lnTo>
                  <a:pt x="2176" y="1671"/>
                </a:lnTo>
                <a:lnTo>
                  <a:pt x="2176" y="1671"/>
                </a:lnTo>
                <a:lnTo>
                  <a:pt x="2202" y="1671"/>
                </a:lnTo>
                <a:lnTo>
                  <a:pt x="2227" y="1674"/>
                </a:lnTo>
                <a:lnTo>
                  <a:pt x="2252" y="1677"/>
                </a:lnTo>
                <a:lnTo>
                  <a:pt x="2276" y="1681"/>
                </a:lnTo>
                <a:lnTo>
                  <a:pt x="2299" y="1687"/>
                </a:lnTo>
                <a:lnTo>
                  <a:pt x="2323" y="1693"/>
                </a:lnTo>
                <a:lnTo>
                  <a:pt x="2346" y="1701"/>
                </a:lnTo>
                <a:lnTo>
                  <a:pt x="2367" y="1710"/>
                </a:lnTo>
                <a:lnTo>
                  <a:pt x="2388" y="1720"/>
                </a:lnTo>
                <a:lnTo>
                  <a:pt x="2410" y="1731"/>
                </a:lnTo>
                <a:lnTo>
                  <a:pt x="2431" y="1743"/>
                </a:lnTo>
                <a:lnTo>
                  <a:pt x="2451" y="1755"/>
                </a:lnTo>
                <a:lnTo>
                  <a:pt x="2469" y="1768"/>
                </a:lnTo>
                <a:lnTo>
                  <a:pt x="2488" y="1784"/>
                </a:lnTo>
                <a:lnTo>
                  <a:pt x="2506" y="1798"/>
                </a:lnTo>
                <a:lnTo>
                  <a:pt x="2522" y="1815"/>
                </a:lnTo>
                <a:lnTo>
                  <a:pt x="2539" y="1832"/>
                </a:lnTo>
                <a:lnTo>
                  <a:pt x="2555" y="1849"/>
                </a:lnTo>
                <a:lnTo>
                  <a:pt x="2569" y="1868"/>
                </a:lnTo>
                <a:lnTo>
                  <a:pt x="2582" y="1888"/>
                </a:lnTo>
                <a:lnTo>
                  <a:pt x="2594" y="1908"/>
                </a:lnTo>
                <a:lnTo>
                  <a:pt x="2607" y="1927"/>
                </a:lnTo>
                <a:lnTo>
                  <a:pt x="2617" y="1949"/>
                </a:lnTo>
                <a:lnTo>
                  <a:pt x="2627" y="1970"/>
                </a:lnTo>
                <a:lnTo>
                  <a:pt x="2636" y="1993"/>
                </a:lnTo>
                <a:lnTo>
                  <a:pt x="2644" y="2016"/>
                </a:lnTo>
                <a:lnTo>
                  <a:pt x="2650" y="2038"/>
                </a:lnTo>
                <a:lnTo>
                  <a:pt x="2656" y="2061"/>
                </a:lnTo>
                <a:lnTo>
                  <a:pt x="2660" y="2085"/>
                </a:lnTo>
                <a:lnTo>
                  <a:pt x="2663" y="2111"/>
                </a:lnTo>
                <a:lnTo>
                  <a:pt x="2666" y="2135"/>
                </a:lnTo>
                <a:lnTo>
                  <a:pt x="2666" y="2161"/>
                </a:lnTo>
                <a:lnTo>
                  <a:pt x="2666" y="2161"/>
                </a:lnTo>
                <a:lnTo>
                  <a:pt x="2666" y="2185"/>
                </a:lnTo>
                <a:lnTo>
                  <a:pt x="2663" y="2210"/>
                </a:lnTo>
                <a:lnTo>
                  <a:pt x="2660" y="2235"/>
                </a:lnTo>
                <a:lnTo>
                  <a:pt x="2656" y="2259"/>
                </a:lnTo>
                <a:lnTo>
                  <a:pt x="2650" y="2283"/>
                </a:lnTo>
                <a:lnTo>
                  <a:pt x="2644" y="2306"/>
                </a:lnTo>
                <a:lnTo>
                  <a:pt x="2636" y="2329"/>
                </a:lnTo>
                <a:lnTo>
                  <a:pt x="2627" y="2351"/>
                </a:lnTo>
                <a:lnTo>
                  <a:pt x="2617" y="2373"/>
                </a:lnTo>
                <a:lnTo>
                  <a:pt x="2607" y="2394"/>
                </a:lnTo>
                <a:lnTo>
                  <a:pt x="2594" y="2414"/>
                </a:lnTo>
                <a:lnTo>
                  <a:pt x="2582" y="2434"/>
                </a:lnTo>
                <a:lnTo>
                  <a:pt x="2569" y="2452"/>
                </a:lnTo>
                <a:lnTo>
                  <a:pt x="2555" y="2471"/>
                </a:lnTo>
                <a:lnTo>
                  <a:pt x="2539" y="2489"/>
                </a:lnTo>
                <a:lnTo>
                  <a:pt x="2522" y="2506"/>
                </a:lnTo>
                <a:lnTo>
                  <a:pt x="2506" y="2522"/>
                </a:lnTo>
                <a:lnTo>
                  <a:pt x="2488" y="2538"/>
                </a:lnTo>
                <a:lnTo>
                  <a:pt x="2469" y="2552"/>
                </a:lnTo>
                <a:lnTo>
                  <a:pt x="2451" y="2566"/>
                </a:lnTo>
                <a:lnTo>
                  <a:pt x="2431" y="2579"/>
                </a:lnTo>
                <a:lnTo>
                  <a:pt x="2410" y="2590"/>
                </a:lnTo>
                <a:lnTo>
                  <a:pt x="2388" y="2602"/>
                </a:lnTo>
                <a:lnTo>
                  <a:pt x="2367" y="2612"/>
                </a:lnTo>
                <a:lnTo>
                  <a:pt x="2346" y="2620"/>
                </a:lnTo>
                <a:lnTo>
                  <a:pt x="2323" y="2627"/>
                </a:lnTo>
                <a:lnTo>
                  <a:pt x="2299" y="2634"/>
                </a:lnTo>
                <a:lnTo>
                  <a:pt x="2276" y="2640"/>
                </a:lnTo>
                <a:lnTo>
                  <a:pt x="2252" y="2644"/>
                </a:lnTo>
                <a:lnTo>
                  <a:pt x="2227" y="2647"/>
                </a:lnTo>
                <a:lnTo>
                  <a:pt x="2202" y="2649"/>
                </a:lnTo>
                <a:lnTo>
                  <a:pt x="2176" y="2650"/>
                </a:lnTo>
                <a:lnTo>
                  <a:pt x="2176" y="2650"/>
                </a:lnTo>
                <a:close/>
              </a:path>
            </a:pathLst>
          </a:custGeom>
          <a:solidFill>
            <a:srgbClr val="AF6FFF"/>
          </a:solidFill>
          <a:ln w="9525">
            <a:noFill/>
            <a:prstDash val="sysDash"/>
            <a:miter lim="800000"/>
            <a:headEnd/>
            <a:tailEnd/>
          </a:ln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27432" tIns="27432" rIns="27432" bIns="27432" anchor="ctr" anchorCtr="1"/>
          <a:lstStyle/>
          <a:p>
            <a:pPr algn="ctr">
              <a:lnSpc>
                <a:spcPct val="85000"/>
              </a:lnSpc>
              <a:spcBef>
                <a:spcPct val="20000"/>
              </a:spcBef>
            </a:pPr>
            <a:endParaRPr lang="en-US" sz="2400" b="1" dirty="0">
              <a:solidFill>
                <a:srgbClr val="FFFFFF"/>
              </a:solidFill>
              <a:latin typeface="Arial Narrow" pitchFamily="112" charset="0"/>
            </a:endParaRPr>
          </a:p>
        </p:txBody>
      </p:sp>
      <p:sp>
        <p:nvSpPr>
          <p:cNvPr id="1751" name="Freeform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/>
        </p:nvSpPr>
        <p:spPr bwMode="auto">
          <a:xfrm rot="156951">
            <a:off x="11718191" y="3076526"/>
            <a:ext cx="1130766" cy="1122194"/>
          </a:xfrm>
          <a:custGeom>
            <a:avLst/>
            <a:gdLst>
              <a:gd name="T0" fmla="*/ 3835 w 4353"/>
              <a:gd name="T1" fmla="*/ 2154 h 4320"/>
              <a:gd name="T2" fmla="*/ 3385 w 4353"/>
              <a:gd name="T3" fmla="*/ 2028 h 4320"/>
              <a:gd name="T4" fmla="*/ 3316 w 4353"/>
              <a:gd name="T5" fmla="*/ 1787 h 4320"/>
              <a:gd name="T6" fmla="*/ 3291 w 4353"/>
              <a:gd name="T7" fmla="*/ 1525 h 4320"/>
              <a:gd name="T8" fmla="*/ 3663 w 4353"/>
              <a:gd name="T9" fmla="*/ 1142 h 4320"/>
              <a:gd name="T10" fmla="*/ 3870 w 4353"/>
              <a:gd name="T11" fmla="*/ 780 h 4320"/>
              <a:gd name="T12" fmla="*/ 3587 w 4353"/>
              <a:gd name="T13" fmla="*/ 485 h 4320"/>
              <a:gd name="T14" fmla="*/ 3368 w 4353"/>
              <a:gd name="T15" fmla="*/ 394 h 4320"/>
              <a:gd name="T16" fmla="*/ 2799 w 4353"/>
              <a:gd name="T17" fmla="*/ 950 h 4320"/>
              <a:gd name="T18" fmla="*/ 2633 w 4353"/>
              <a:gd name="T19" fmla="*/ 1048 h 4320"/>
              <a:gd name="T20" fmla="*/ 2267 w 4353"/>
              <a:gd name="T21" fmla="*/ 963 h 4320"/>
              <a:gd name="T22" fmla="*/ 2162 w 4353"/>
              <a:gd name="T23" fmla="*/ 801 h 4320"/>
              <a:gd name="T24" fmla="*/ 1902 w 4353"/>
              <a:gd name="T25" fmla="*/ 47 h 4320"/>
              <a:gd name="T26" fmla="*/ 1609 w 4353"/>
              <a:gd name="T27" fmla="*/ 44 h 4320"/>
              <a:gd name="T28" fmla="*/ 1269 w 4353"/>
              <a:gd name="T29" fmla="*/ 178 h 4320"/>
              <a:gd name="T30" fmla="*/ 1306 w 4353"/>
              <a:gd name="T31" fmla="*/ 595 h 4320"/>
              <a:gd name="T32" fmla="*/ 1467 w 4353"/>
              <a:gd name="T33" fmla="*/ 1107 h 4320"/>
              <a:gd name="T34" fmla="*/ 1347 w 4353"/>
              <a:gd name="T35" fmla="*/ 1294 h 4320"/>
              <a:gd name="T36" fmla="*/ 1208 w 4353"/>
              <a:gd name="T37" fmla="*/ 1452 h 4320"/>
              <a:gd name="T38" fmla="*/ 1071 w 4353"/>
              <a:gd name="T39" fmla="*/ 1513 h 4320"/>
              <a:gd name="T40" fmla="*/ 559 w 4353"/>
              <a:gd name="T41" fmla="*/ 1384 h 4320"/>
              <a:gd name="T42" fmla="*/ 169 w 4353"/>
              <a:gd name="T43" fmla="*/ 1354 h 4320"/>
              <a:gd name="T44" fmla="*/ 44 w 4353"/>
              <a:gd name="T45" fmla="*/ 1657 h 4320"/>
              <a:gd name="T46" fmla="*/ 31 w 4353"/>
              <a:gd name="T47" fmla="*/ 1996 h 4320"/>
              <a:gd name="T48" fmla="*/ 451 w 4353"/>
              <a:gd name="T49" fmla="*/ 2149 h 4320"/>
              <a:gd name="T50" fmla="*/ 929 w 4353"/>
              <a:gd name="T51" fmla="*/ 2259 h 4320"/>
              <a:gd name="T52" fmla="*/ 1000 w 4353"/>
              <a:gd name="T53" fmla="*/ 2395 h 4320"/>
              <a:gd name="T54" fmla="*/ 1094 w 4353"/>
              <a:gd name="T55" fmla="*/ 2694 h 4320"/>
              <a:gd name="T56" fmla="*/ 892 w 4353"/>
              <a:gd name="T57" fmla="*/ 2960 h 4320"/>
              <a:gd name="T58" fmla="*/ 478 w 4353"/>
              <a:gd name="T59" fmla="*/ 3467 h 4320"/>
              <a:gd name="T60" fmla="*/ 666 w 4353"/>
              <a:gd name="T61" fmla="*/ 3747 h 4320"/>
              <a:gd name="T62" fmla="*/ 962 w 4353"/>
              <a:gd name="T63" fmla="*/ 3937 h 4320"/>
              <a:gd name="T64" fmla="*/ 1408 w 4353"/>
              <a:gd name="T65" fmla="*/ 3542 h 4320"/>
              <a:gd name="T66" fmla="*/ 1687 w 4353"/>
              <a:gd name="T67" fmla="*/ 3273 h 4320"/>
              <a:gd name="T68" fmla="*/ 2065 w 4353"/>
              <a:gd name="T69" fmla="*/ 3354 h 4320"/>
              <a:gd name="T70" fmla="*/ 2178 w 4353"/>
              <a:gd name="T71" fmla="*/ 3462 h 4320"/>
              <a:gd name="T72" fmla="*/ 2374 w 4353"/>
              <a:gd name="T73" fmla="*/ 4107 h 4320"/>
              <a:gd name="T74" fmla="*/ 2653 w 4353"/>
              <a:gd name="T75" fmla="*/ 4299 h 4320"/>
              <a:gd name="T76" fmla="*/ 3051 w 4353"/>
              <a:gd name="T77" fmla="*/ 4169 h 4320"/>
              <a:gd name="T78" fmla="*/ 3080 w 4353"/>
              <a:gd name="T79" fmla="*/ 3879 h 4320"/>
              <a:gd name="T80" fmla="*/ 2893 w 4353"/>
              <a:gd name="T81" fmla="*/ 3249 h 4320"/>
              <a:gd name="T82" fmla="*/ 2977 w 4353"/>
              <a:gd name="T83" fmla="*/ 3054 h 4320"/>
              <a:gd name="T84" fmla="*/ 3146 w 4353"/>
              <a:gd name="T85" fmla="*/ 2869 h 4320"/>
              <a:gd name="T86" fmla="*/ 3256 w 4353"/>
              <a:gd name="T87" fmla="*/ 2808 h 4320"/>
              <a:gd name="T88" fmla="*/ 3795 w 4353"/>
              <a:gd name="T89" fmla="*/ 2937 h 4320"/>
              <a:gd name="T90" fmla="*/ 4209 w 4353"/>
              <a:gd name="T91" fmla="*/ 2949 h 4320"/>
              <a:gd name="T92" fmla="*/ 4353 w 4353"/>
              <a:gd name="T93" fmla="*/ 2417 h 4320"/>
              <a:gd name="T94" fmla="*/ 2176 w 4353"/>
              <a:gd name="T95" fmla="*/ 2650 h 4320"/>
              <a:gd name="T96" fmla="*/ 1903 w 4353"/>
              <a:gd name="T97" fmla="*/ 2566 h 4320"/>
              <a:gd name="T98" fmla="*/ 1727 w 4353"/>
              <a:gd name="T99" fmla="*/ 2351 h 4320"/>
              <a:gd name="T100" fmla="*/ 1694 w 4353"/>
              <a:gd name="T101" fmla="*/ 2085 h 4320"/>
              <a:gd name="T102" fmla="*/ 1815 w 4353"/>
              <a:gd name="T103" fmla="*/ 1832 h 4320"/>
              <a:gd name="T104" fmla="*/ 2055 w 4353"/>
              <a:gd name="T105" fmla="*/ 1687 h 4320"/>
              <a:gd name="T106" fmla="*/ 2323 w 4353"/>
              <a:gd name="T107" fmla="*/ 1693 h 4320"/>
              <a:gd name="T108" fmla="*/ 2555 w 4353"/>
              <a:gd name="T109" fmla="*/ 1849 h 4320"/>
              <a:gd name="T110" fmla="*/ 2663 w 4353"/>
              <a:gd name="T111" fmla="*/ 2111 h 4320"/>
              <a:gd name="T112" fmla="*/ 2617 w 4353"/>
              <a:gd name="T113" fmla="*/ 2373 h 4320"/>
              <a:gd name="T114" fmla="*/ 2431 w 4353"/>
              <a:gd name="T115" fmla="*/ 2579 h 4320"/>
              <a:gd name="T116" fmla="*/ 2176 w 4353"/>
              <a:gd name="T117" fmla="*/ 265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353" h="4320">
                <a:moveTo>
                  <a:pt x="4303" y="2310"/>
                </a:moveTo>
                <a:lnTo>
                  <a:pt x="4303" y="2310"/>
                </a:lnTo>
                <a:lnTo>
                  <a:pt x="4269" y="2296"/>
                </a:lnTo>
                <a:lnTo>
                  <a:pt x="4230" y="2280"/>
                </a:lnTo>
                <a:lnTo>
                  <a:pt x="4180" y="2260"/>
                </a:lnTo>
                <a:lnTo>
                  <a:pt x="4180" y="2260"/>
                </a:lnTo>
                <a:lnTo>
                  <a:pt x="4112" y="2236"/>
                </a:lnTo>
                <a:lnTo>
                  <a:pt x="4042" y="2213"/>
                </a:lnTo>
                <a:lnTo>
                  <a:pt x="3971" y="2191"/>
                </a:lnTo>
                <a:lnTo>
                  <a:pt x="3903" y="2172"/>
                </a:lnTo>
                <a:lnTo>
                  <a:pt x="3903" y="2172"/>
                </a:lnTo>
                <a:lnTo>
                  <a:pt x="3835" y="2154"/>
                </a:lnTo>
                <a:lnTo>
                  <a:pt x="3765" y="2137"/>
                </a:lnTo>
                <a:lnTo>
                  <a:pt x="3694" y="2121"/>
                </a:lnTo>
                <a:lnTo>
                  <a:pt x="3627" y="2108"/>
                </a:lnTo>
                <a:lnTo>
                  <a:pt x="3498" y="2088"/>
                </a:lnTo>
                <a:lnTo>
                  <a:pt x="3498" y="2088"/>
                </a:lnTo>
                <a:lnTo>
                  <a:pt x="3475" y="2084"/>
                </a:lnTo>
                <a:lnTo>
                  <a:pt x="3452" y="2077"/>
                </a:lnTo>
                <a:lnTo>
                  <a:pt x="3429" y="2065"/>
                </a:lnTo>
                <a:lnTo>
                  <a:pt x="3410" y="2053"/>
                </a:lnTo>
                <a:lnTo>
                  <a:pt x="3401" y="2045"/>
                </a:lnTo>
                <a:lnTo>
                  <a:pt x="3392" y="2037"/>
                </a:lnTo>
                <a:lnTo>
                  <a:pt x="3385" y="2028"/>
                </a:lnTo>
                <a:lnTo>
                  <a:pt x="3378" y="2020"/>
                </a:lnTo>
                <a:lnTo>
                  <a:pt x="3373" y="2010"/>
                </a:lnTo>
                <a:lnTo>
                  <a:pt x="3368" y="2000"/>
                </a:lnTo>
                <a:lnTo>
                  <a:pt x="3365" y="1989"/>
                </a:lnTo>
                <a:lnTo>
                  <a:pt x="3363" y="1977"/>
                </a:lnTo>
                <a:lnTo>
                  <a:pt x="3363" y="1977"/>
                </a:lnTo>
                <a:lnTo>
                  <a:pt x="3360" y="1956"/>
                </a:lnTo>
                <a:lnTo>
                  <a:pt x="3351" y="1919"/>
                </a:lnTo>
                <a:lnTo>
                  <a:pt x="3340" y="1869"/>
                </a:lnTo>
                <a:lnTo>
                  <a:pt x="3326" y="1816"/>
                </a:lnTo>
                <a:lnTo>
                  <a:pt x="3316" y="1787"/>
                </a:lnTo>
                <a:lnTo>
                  <a:pt x="3316" y="1787"/>
                </a:lnTo>
                <a:lnTo>
                  <a:pt x="3303" y="1745"/>
                </a:lnTo>
                <a:lnTo>
                  <a:pt x="3296" y="1727"/>
                </a:lnTo>
                <a:lnTo>
                  <a:pt x="3289" y="1713"/>
                </a:lnTo>
                <a:lnTo>
                  <a:pt x="3266" y="1659"/>
                </a:lnTo>
                <a:lnTo>
                  <a:pt x="3266" y="1659"/>
                </a:lnTo>
                <a:lnTo>
                  <a:pt x="3262" y="1640"/>
                </a:lnTo>
                <a:lnTo>
                  <a:pt x="3260" y="1620"/>
                </a:lnTo>
                <a:lnTo>
                  <a:pt x="3260" y="1602"/>
                </a:lnTo>
                <a:lnTo>
                  <a:pt x="3264" y="1582"/>
                </a:lnTo>
                <a:lnTo>
                  <a:pt x="3270" y="1562"/>
                </a:lnTo>
                <a:lnTo>
                  <a:pt x="3280" y="1543"/>
                </a:lnTo>
                <a:lnTo>
                  <a:pt x="3291" y="1525"/>
                </a:lnTo>
                <a:lnTo>
                  <a:pt x="3304" y="1508"/>
                </a:lnTo>
                <a:lnTo>
                  <a:pt x="3304" y="1506"/>
                </a:lnTo>
                <a:lnTo>
                  <a:pt x="3320" y="1492"/>
                </a:lnTo>
                <a:lnTo>
                  <a:pt x="3320" y="1492"/>
                </a:lnTo>
                <a:lnTo>
                  <a:pt x="3360" y="1457"/>
                </a:lnTo>
                <a:lnTo>
                  <a:pt x="3431" y="1391"/>
                </a:lnTo>
                <a:lnTo>
                  <a:pt x="3474" y="1350"/>
                </a:lnTo>
                <a:lnTo>
                  <a:pt x="3519" y="1303"/>
                </a:lnTo>
                <a:lnTo>
                  <a:pt x="3566" y="1253"/>
                </a:lnTo>
                <a:lnTo>
                  <a:pt x="3613" y="1201"/>
                </a:lnTo>
                <a:lnTo>
                  <a:pt x="3613" y="1201"/>
                </a:lnTo>
                <a:lnTo>
                  <a:pt x="3663" y="1142"/>
                </a:lnTo>
                <a:lnTo>
                  <a:pt x="3710" y="1084"/>
                </a:lnTo>
                <a:lnTo>
                  <a:pt x="3754" y="1028"/>
                </a:lnTo>
                <a:lnTo>
                  <a:pt x="3792" y="977"/>
                </a:lnTo>
                <a:lnTo>
                  <a:pt x="3848" y="898"/>
                </a:lnTo>
                <a:lnTo>
                  <a:pt x="3870" y="866"/>
                </a:lnTo>
                <a:lnTo>
                  <a:pt x="3870" y="866"/>
                </a:lnTo>
                <a:lnTo>
                  <a:pt x="3876" y="855"/>
                </a:lnTo>
                <a:lnTo>
                  <a:pt x="3879" y="842"/>
                </a:lnTo>
                <a:lnTo>
                  <a:pt x="3880" y="826"/>
                </a:lnTo>
                <a:lnTo>
                  <a:pt x="3879" y="811"/>
                </a:lnTo>
                <a:lnTo>
                  <a:pt x="3876" y="795"/>
                </a:lnTo>
                <a:lnTo>
                  <a:pt x="3870" y="780"/>
                </a:lnTo>
                <a:lnTo>
                  <a:pt x="3862" y="764"/>
                </a:lnTo>
                <a:lnTo>
                  <a:pt x="3853" y="750"/>
                </a:lnTo>
                <a:lnTo>
                  <a:pt x="3802" y="688"/>
                </a:lnTo>
                <a:lnTo>
                  <a:pt x="3802" y="688"/>
                </a:lnTo>
                <a:lnTo>
                  <a:pt x="3758" y="643"/>
                </a:lnTo>
                <a:lnTo>
                  <a:pt x="3705" y="590"/>
                </a:lnTo>
                <a:lnTo>
                  <a:pt x="3680" y="565"/>
                </a:lnTo>
                <a:lnTo>
                  <a:pt x="3680" y="565"/>
                </a:lnTo>
                <a:lnTo>
                  <a:pt x="3657" y="543"/>
                </a:lnTo>
                <a:lnTo>
                  <a:pt x="3634" y="522"/>
                </a:lnTo>
                <a:lnTo>
                  <a:pt x="3587" y="485"/>
                </a:lnTo>
                <a:lnTo>
                  <a:pt x="3587" y="485"/>
                </a:lnTo>
                <a:lnTo>
                  <a:pt x="3547" y="451"/>
                </a:lnTo>
                <a:lnTo>
                  <a:pt x="3485" y="401"/>
                </a:lnTo>
                <a:lnTo>
                  <a:pt x="3485" y="401"/>
                </a:lnTo>
                <a:lnTo>
                  <a:pt x="3471" y="393"/>
                </a:lnTo>
                <a:lnTo>
                  <a:pt x="3455" y="387"/>
                </a:lnTo>
                <a:lnTo>
                  <a:pt x="3439" y="383"/>
                </a:lnTo>
                <a:lnTo>
                  <a:pt x="3422" y="381"/>
                </a:lnTo>
                <a:lnTo>
                  <a:pt x="3407" y="381"/>
                </a:lnTo>
                <a:lnTo>
                  <a:pt x="3392" y="384"/>
                </a:lnTo>
                <a:lnTo>
                  <a:pt x="3380" y="388"/>
                </a:lnTo>
                <a:lnTo>
                  <a:pt x="3368" y="394"/>
                </a:lnTo>
                <a:lnTo>
                  <a:pt x="3368" y="394"/>
                </a:lnTo>
                <a:lnTo>
                  <a:pt x="3338" y="417"/>
                </a:lnTo>
                <a:lnTo>
                  <a:pt x="3263" y="478"/>
                </a:lnTo>
                <a:lnTo>
                  <a:pt x="3215" y="518"/>
                </a:lnTo>
                <a:lnTo>
                  <a:pt x="3162" y="565"/>
                </a:lnTo>
                <a:lnTo>
                  <a:pt x="3107" y="616"/>
                </a:lnTo>
                <a:lnTo>
                  <a:pt x="3050" y="670"/>
                </a:lnTo>
                <a:lnTo>
                  <a:pt x="3050" y="670"/>
                </a:lnTo>
                <a:lnTo>
                  <a:pt x="2996" y="725"/>
                </a:lnTo>
                <a:lnTo>
                  <a:pt x="2944" y="780"/>
                </a:lnTo>
                <a:lnTo>
                  <a:pt x="2899" y="832"/>
                </a:lnTo>
                <a:lnTo>
                  <a:pt x="2858" y="879"/>
                </a:lnTo>
                <a:lnTo>
                  <a:pt x="2799" y="950"/>
                </a:lnTo>
                <a:lnTo>
                  <a:pt x="2777" y="979"/>
                </a:lnTo>
                <a:lnTo>
                  <a:pt x="2777" y="979"/>
                </a:lnTo>
                <a:lnTo>
                  <a:pt x="2761" y="997"/>
                </a:lnTo>
                <a:lnTo>
                  <a:pt x="2742" y="1013"/>
                </a:lnTo>
                <a:lnTo>
                  <a:pt x="2722" y="1027"/>
                </a:lnTo>
                <a:lnTo>
                  <a:pt x="2701" y="1038"/>
                </a:lnTo>
                <a:lnTo>
                  <a:pt x="2690" y="1043"/>
                </a:lnTo>
                <a:lnTo>
                  <a:pt x="2678" y="1046"/>
                </a:lnTo>
                <a:lnTo>
                  <a:pt x="2667" y="1048"/>
                </a:lnTo>
                <a:lnTo>
                  <a:pt x="2656" y="1050"/>
                </a:lnTo>
                <a:lnTo>
                  <a:pt x="2644" y="1050"/>
                </a:lnTo>
                <a:lnTo>
                  <a:pt x="2633" y="1048"/>
                </a:lnTo>
                <a:lnTo>
                  <a:pt x="2622" y="1047"/>
                </a:lnTo>
                <a:lnTo>
                  <a:pt x="2612" y="1043"/>
                </a:lnTo>
                <a:lnTo>
                  <a:pt x="2612" y="1043"/>
                </a:lnTo>
                <a:lnTo>
                  <a:pt x="2596" y="1036"/>
                </a:lnTo>
                <a:lnTo>
                  <a:pt x="2583" y="1031"/>
                </a:lnTo>
                <a:lnTo>
                  <a:pt x="2566" y="1026"/>
                </a:lnTo>
                <a:lnTo>
                  <a:pt x="2404" y="983"/>
                </a:lnTo>
                <a:lnTo>
                  <a:pt x="2337" y="970"/>
                </a:lnTo>
                <a:lnTo>
                  <a:pt x="2289" y="967"/>
                </a:lnTo>
                <a:lnTo>
                  <a:pt x="2289" y="967"/>
                </a:lnTo>
                <a:lnTo>
                  <a:pt x="2277" y="966"/>
                </a:lnTo>
                <a:lnTo>
                  <a:pt x="2267" y="963"/>
                </a:lnTo>
                <a:lnTo>
                  <a:pt x="2257" y="959"/>
                </a:lnTo>
                <a:lnTo>
                  <a:pt x="2247" y="953"/>
                </a:lnTo>
                <a:lnTo>
                  <a:pt x="2237" y="947"/>
                </a:lnTo>
                <a:lnTo>
                  <a:pt x="2229" y="940"/>
                </a:lnTo>
                <a:lnTo>
                  <a:pt x="2220" y="932"/>
                </a:lnTo>
                <a:lnTo>
                  <a:pt x="2212" y="923"/>
                </a:lnTo>
                <a:lnTo>
                  <a:pt x="2198" y="903"/>
                </a:lnTo>
                <a:lnTo>
                  <a:pt x="2186" y="882"/>
                </a:lnTo>
                <a:lnTo>
                  <a:pt x="2176" y="859"/>
                </a:lnTo>
                <a:lnTo>
                  <a:pt x="2171" y="836"/>
                </a:lnTo>
                <a:lnTo>
                  <a:pt x="2171" y="836"/>
                </a:lnTo>
                <a:lnTo>
                  <a:pt x="2162" y="801"/>
                </a:lnTo>
                <a:lnTo>
                  <a:pt x="2142" y="710"/>
                </a:lnTo>
                <a:lnTo>
                  <a:pt x="2127" y="649"/>
                </a:lnTo>
                <a:lnTo>
                  <a:pt x="2109" y="582"/>
                </a:lnTo>
                <a:lnTo>
                  <a:pt x="2088" y="511"/>
                </a:lnTo>
                <a:lnTo>
                  <a:pt x="2064" y="437"/>
                </a:lnTo>
                <a:lnTo>
                  <a:pt x="2064" y="437"/>
                </a:lnTo>
                <a:lnTo>
                  <a:pt x="2034" y="351"/>
                </a:lnTo>
                <a:lnTo>
                  <a:pt x="2004" y="276"/>
                </a:lnTo>
                <a:lnTo>
                  <a:pt x="1979" y="213"/>
                </a:lnTo>
                <a:lnTo>
                  <a:pt x="1959" y="168"/>
                </a:lnTo>
                <a:lnTo>
                  <a:pt x="1902" y="47"/>
                </a:lnTo>
                <a:lnTo>
                  <a:pt x="1902" y="47"/>
                </a:lnTo>
                <a:lnTo>
                  <a:pt x="1896" y="37"/>
                </a:lnTo>
                <a:lnTo>
                  <a:pt x="1886" y="27"/>
                </a:lnTo>
                <a:lnTo>
                  <a:pt x="1875" y="18"/>
                </a:lnTo>
                <a:lnTo>
                  <a:pt x="1861" y="11"/>
                </a:lnTo>
                <a:lnTo>
                  <a:pt x="1845" y="6"/>
                </a:lnTo>
                <a:lnTo>
                  <a:pt x="1829" y="1"/>
                </a:lnTo>
                <a:lnTo>
                  <a:pt x="1812" y="0"/>
                </a:lnTo>
                <a:lnTo>
                  <a:pt x="1795" y="1"/>
                </a:lnTo>
                <a:lnTo>
                  <a:pt x="1785" y="4"/>
                </a:lnTo>
                <a:lnTo>
                  <a:pt x="1785" y="4"/>
                </a:lnTo>
                <a:lnTo>
                  <a:pt x="1674" y="28"/>
                </a:lnTo>
                <a:lnTo>
                  <a:pt x="1609" y="44"/>
                </a:lnTo>
                <a:lnTo>
                  <a:pt x="1576" y="53"/>
                </a:lnTo>
                <a:lnTo>
                  <a:pt x="1565" y="55"/>
                </a:lnTo>
                <a:lnTo>
                  <a:pt x="1559" y="58"/>
                </a:lnTo>
                <a:lnTo>
                  <a:pt x="1431" y="100"/>
                </a:lnTo>
                <a:lnTo>
                  <a:pt x="1431" y="100"/>
                </a:lnTo>
                <a:lnTo>
                  <a:pt x="1387" y="117"/>
                </a:lnTo>
                <a:lnTo>
                  <a:pt x="1348" y="132"/>
                </a:lnTo>
                <a:lnTo>
                  <a:pt x="1310" y="148"/>
                </a:lnTo>
                <a:lnTo>
                  <a:pt x="1310" y="148"/>
                </a:lnTo>
                <a:lnTo>
                  <a:pt x="1294" y="156"/>
                </a:lnTo>
                <a:lnTo>
                  <a:pt x="1282" y="166"/>
                </a:lnTo>
                <a:lnTo>
                  <a:pt x="1269" y="178"/>
                </a:lnTo>
                <a:lnTo>
                  <a:pt x="1259" y="191"/>
                </a:lnTo>
                <a:lnTo>
                  <a:pt x="1252" y="205"/>
                </a:lnTo>
                <a:lnTo>
                  <a:pt x="1246" y="218"/>
                </a:lnTo>
                <a:lnTo>
                  <a:pt x="1243" y="230"/>
                </a:lnTo>
                <a:lnTo>
                  <a:pt x="1243" y="243"/>
                </a:lnTo>
                <a:lnTo>
                  <a:pt x="1243" y="249"/>
                </a:lnTo>
                <a:lnTo>
                  <a:pt x="1243" y="249"/>
                </a:lnTo>
                <a:lnTo>
                  <a:pt x="1253" y="312"/>
                </a:lnTo>
                <a:lnTo>
                  <a:pt x="1269" y="410"/>
                </a:lnTo>
                <a:lnTo>
                  <a:pt x="1279" y="468"/>
                </a:lnTo>
                <a:lnTo>
                  <a:pt x="1292" y="529"/>
                </a:lnTo>
                <a:lnTo>
                  <a:pt x="1306" y="595"/>
                </a:lnTo>
                <a:lnTo>
                  <a:pt x="1323" y="659"/>
                </a:lnTo>
                <a:lnTo>
                  <a:pt x="1323" y="659"/>
                </a:lnTo>
                <a:lnTo>
                  <a:pt x="1341" y="730"/>
                </a:lnTo>
                <a:lnTo>
                  <a:pt x="1363" y="798"/>
                </a:lnTo>
                <a:lnTo>
                  <a:pt x="1384" y="862"/>
                </a:lnTo>
                <a:lnTo>
                  <a:pt x="1404" y="919"/>
                </a:lnTo>
                <a:lnTo>
                  <a:pt x="1437" y="1009"/>
                </a:lnTo>
                <a:lnTo>
                  <a:pt x="1454" y="1051"/>
                </a:lnTo>
                <a:lnTo>
                  <a:pt x="1457" y="1060"/>
                </a:lnTo>
                <a:lnTo>
                  <a:pt x="1457" y="1060"/>
                </a:lnTo>
                <a:lnTo>
                  <a:pt x="1464" y="1082"/>
                </a:lnTo>
                <a:lnTo>
                  <a:pt x="1467" y="1107"/>
                </a:lnTo>
                <a:lnTo>
                  <a:pt x="1468" y="1129"/>
                </a:lnTo>
                <a:lnTo>
                  <a:pt x="1465" y="1151"/>
                </a:lnTo>
                <a:lnTo>
                  <a:pt x="1459" y="1172"/>
                </a:lnTo>
                <a:lnTo>
                  <a:pt x="1452" y="1191"/>
                </a:lnTo>
                <a:lnTo>
                  <a:pt x="1448" y="1201"/>
                </a:lnTo>
                <a:lnTo>
                  <a:pt x="1442" y="1209"/>
                </a:lnTo>
                <a:lnTo>
                  <a:pt x="1437" y="1216"/>
                </a:lnTo>
                <a:lnTo>
                  <a:pt x="1430" y="1223"/>
                </a:lnTo>
                <a:lnTo>
                  <a:pt x="1430" y="1223"/>
                </a:lnTo>
                <a:lnTo>
                  <a:pt x="1415" y="1233"/>
                </a:lnTo>
                <a:lnTo>
                  <a:pt x="1385" y="1259"/>
                </a:lnTo>
                <a:lnTo>
                  <a:pt x="1347" y="1294"/>
                </a:lnTo>
                <a:lnTo>
                  <a:pt x="1326" y="1316"/>
                </a:lnTo>
                <a:lnTo>
                  <a:pt x="1304" y="1337"/>
                </a:lnTo>
                <a:lnTo>
                  <a:pt x="1304" y="1337"/>
                </a:lnTo>
                <a:lnTo>
                  <a:pt x="1290" y="1351"/>
                </a:lnTo>
                <a:lnTo>
                  <a:pt x="1277" y="1366"/>
                </a:lnTo>
                <a:lnTo>
                  <a:pt x="1255" y="1393"/>
                </a:lnTo>
                <a:lnTo>
                  <a:pt x="1255" y="1393"/>
                </a:lnTo>
                <a:lnTo>
                  <a:pt x="1240" y="1411"/>
                </a:lnTo>
                <a:lnTo>
                  <a:pt x="1226" y="1428"/>
                </a:lnTo>
                <a:lnTo>
                  <a:pt x="1226" y="1428"/>
                </a:lnTo>
                <a:lnTo>
                  <a:pt x="1215" y="1441"/>
                </a:lnTo>
                <a:lnTo>
                  <a:pt x="1208" y="1452"/>
                </a:lnTo>
                <a:lnTo>
                  <a:pt x="1201" y="1462"/>
                </a:lnTo>
                <a:lnTo>
                  <a:pt x="1201" y="1462"/>
                </a:lnTo>
                <a:lnTo>
                  <a:pt x="1195" y="1471"/>
                </a:lnTo>
                <a:lnTo>
                  <a:pt x="1188" y="1478"/>
                </a:lnTo>
                <a:lnTo>
                  <a:pt x="1181" y="1485"/>
                </a:lnTo>
                <a:lnTo>
                  <a:pt x="1172" y="1492"/>
                </a:lnTo>
                <a:lnTo>
                  <a:pt x="1164" y="1496"/>
                </a:lnTo>
                <a:lnTo>
                  <a:pt x="1154" y="1501"/>
                </a:lnTo>
                <a:lnTo>
                  <a:pt x="1134" y="1508"/>
                </a:lnTo>
                <a:lnTo>
                  <a:pt x="1114" y="1512"/>
                </a:lnTo>
                <a:lnTo>
                  <a:pt x="1092" y="1513"/>
                </a:lnTo>
                <a:lnTo>
                  <a:pt x="1071" y="1513"/>
                </a:lnTo>
                <a:lnTo>
                  <a:pt x="1050" y="1509"/>
                </a:lnTo>
                <a:lnTo>
                  <a:pt x="1048" y="1511"/>
                </a:lnTo>
                <a:lnTo>
                  <a:pt x="1026" y="1504"/>
                </a:lnTo>
                <a:lnTo>
                  <a:pt x="1026" y="1504"/>
                </a:lnTo>
                <a:lnTo>
                  <a:pt x="974" y="1486"/>
                </a:lnTo>
                <a:lnTo>
                  <a:pt x="883" y="1459"/>
                </a:lnTo>
                <a:lnTo>
                  <a:pt x="826" y="1444"/>
                </a:lnTo>
                <a:lnTo>
                  <a:pt x="764" y="1427"/>
                </a:lnTo>
                <a:lnTo>
                  <a:pt x="697" y="1411"/>
                </a:lnTo>
                <a:lnTo>
                  <a:pt x="629" y="1397"/>
                </a:lnTo>
                <a:lnTo>
                  <a:pt x="629" y="1397"/>
                </a:lnTo>
                <a:lnTo>
                  <a:pt x="559" y="1384"/>
                </a:lnTo>
                <a:lnTo>
                  <a:pt x="489" y="1373"/>
                </a:lnTo>
                <a:lnTo>
                  <a:pt x="424" y="1363"/>
                </a:lnTo>
                <a:lnTo>
                  <a:pt x="364" y="1356"/>
                </a:lnTo>
                <a:lnTo>
                  <a:pt x="266" y="1346"/>
                </a:lnTo>
                <a:lnTo>
                  <a:pt x="212" y="1341"/>
                </a:lnTo>
                <a:lnTo>
                  <a:pt x="209" y="1341"/>
                </a:lnTo>
                <a:lnTo>
                  <a:pt x="209" y="1341"/>
                </a:lnTo>
                <a:lnTo>
                  <a:pt x="208" y="1341"/>
                </a:lnTo>
                <a:lnTo>
                  <a:pt x="208" y="1341"/>
                </a:lnTo>
                <a:lnTo>
                  <a:pt x="195" y="1343"/>
                </a:lnTo>
                <a:lnTo>
                  <a:pt x="182" y="1347"/>
                </a:lnTo>
                <a:lnTo>
                  <a:pt x="169" y="1354"/>
                </a:lnTo>
                <a:lnTo>
                  <a:pt x="156" y="1363"/>
                </a:lnTo>
                <a:lnTo>
                  <a:pt x="144" y="1373"/>
                </a:lnTo>
                <a:lnTo>
                  <a:pt x="132" y="1385"/>
                </a:lnTo>
                <a:lnTo>
                  <a:pt x="124" y="1400"/>
                </a:lnTo>
                <a:lnTo>
                  <a:pt x="115" y="1415"/>
                </a:lnTo>
                <a:lnTo>
                  <a:pt x="115" y="1415"/>
                </a:lnTo>
                <a:lnTo>
                  <a:pt x="108" y="1435"/>
                </a:lnTo>
                <a:lnTo>
                  <a:pt x="92" y="1488"/>
                </a:lnTo>
                <a:lnTo>
                  <a:pt x="81" y="1526"/>
                </a:lnTo>
                <a:lnTo>
                  <a:pt x="81" y="1526"/>
                </a:lnTo>
                <a:lnTo>
                  <a:pt x="63" y="1589"/>
                </a:lnTo>
                <a:lnTo>
                  <a:pt x="44" y="1657"/>
                </a:lnTo>
                <a:lnTo>
                  <a:pt x="11" y="1828"/>
                </a:lnTo>
                <a:lnTo>
                  <a:pt x="11" y="1828"/>
                </a:lnTo>
                <a:lnTo>
                  <a:pt x="6" y="1856"/>
                </a:lnTo>
                <a:lnTo>
                  <a:pt x="3" y="1879"/>
                </a:lnTo>
                <a:lnTo>
                  <a:pt x="1" y="1900"/>
                </a:lnTo>
                <a:lnTo>
                  <a:pt x="1" y="1900"/>
                </a:lnTo>
                <a:lnTo>
                  <a:pt x="0" y="1920"/>
                </a:lnTo>
                <a:lnTo>
                  <a:pt x="3" y="1937"/>
                </a:lnTo>
                <a:lnTo>
                  <a:pt x="7" y="1954"/>
                </a:lnTo>
                <a:lnTo>
                  <a:pt x="14" y="1970"/>
                </a:lnTo>
                <a:lnTo>
                  <a:pt x="21" y="1984"/>
                </a:lnTo>
                <a:lnTo>
                  <a:pt x="31" y="1996"/>
                </a:lnTo>
                <a:lnTo>
                  <a:pt x="41" y="2006"/>
                </a:lnTo>
                <a:lnTo>
                  <a:pt x="51" y="2011"/>
                </a:lnTo>
                <a:lnTo>
                  <a:pt x="51" y="2011"/>
                </a:lnTo>
                <a:lnTo>
                  <a:pt x="85" y="2026"/>
                </a:lnTo>
                <a:lnTo>
                  <a:pt x="124" y="2041"/>
                </a:lnTo>
                <a:lnTo>
                  <a:pt x="174" y="2060"/>
                </a:lnTo>
                <a:lnTo>
                  <a:pt x="174" y="2060"/>
                </a:lnTo>
                <a:lnTo>
                  <a:pt x="242" y="2084"/>
                </a:lnTo>
                <a:lnTo>
                  <a:pt x="312" y="2108"/>
                </a:lnTo>
                <a:lnTo>
                  <a:pt x="381" y="2129"/>
                </a:lnTo>
                <a:lnTo>
                  <a:pt x="451" y="2149"/>
                </a:lnTo>
                <a:lnTo>
                  <a:pt x="451" y="2149"/>
                </a:lnTo>
                <a:lnTo>
                  <a:pt x="518" y="2168"/>
                </a:lnTo>
                <a:lnTo>
                  <a:pt x="589" y="2185"/>
                </a:lnTo>
                <a:lnTo>
                  <a:pt x="659" y="2199"/>
                </a:lnTo>
                <a:lnTo>
                  <a:pt x="727" y="2212"/>
                </a:lnTo>
                <a:lnTo>
                  <a:pt x="855" y="2232"/>
                </a:lnTo>
                <a:lnTo>
                  <a:pt x="855" y="2232"/>
                </a:lnTo>
                <a:lnTo>
                  <a:pt x="869" y="2235"/>
                </a:lnTo>
                <a:lnTo>
                  <a:pt x="882" y="2238"/>
                </a:lnTo>
                <a:lnTo>
                  <a:pt x="895" y="2242"/>
                </a:lnTo>
                <a:lnTo>
                  <a:pt x="906" y="2246"/>
                </a:lnTo>
                <a:lnTo>
                  <a:pt x="917" y="2252"/>
                </a:lnTo>
                <a:lnTo>
                  <a:pt x="929" y="2259"/>
                </a:lnTo>
                <a:lnTo>
                  <a:pt x="939" y="2265"/>
                </a:lnTo>
                <a:lnTo>
                  <a:pt x="949" y="2272"/>
                </a:lnTo>
                <a:lnTo>
                  <a:pt x="957" y="2280"/>
                </a:lnTo>
                <a:lnTo>
                  <a:pt x="964" y="2289"/>
                </a:lnTo>
                <a:lnTo>
                  <a:pt x="972" y="2297"/>
                </a:lnTo>
                <a:lnTo>
                  <a:pt x="977" y="2306"/>
                </a:lnTo>
                <a:lnTo>
                  <a:pt x="983" y="2316"/>
                </a:lnTo>
                <a:lnTo>
                  <a:pt x="986" y="2326"/>
                </a:lnTo>
                <a:lnTo>
                  <a:pt x="989" y="2334"/>
                </a:lnTo>
                <a:lnTo>
                  <a:pt x="990" y="2344"/>
                </a:lnTo>
                <a:lnTo>
                  <a:pt x="990" y="2344"/>
                </a:lnTo>
                <a:lnTo>
                  <a:pt x="1000" y="2395"/>
                </a:lnTo>
                <a:lnTo>
                  <a:pt x="1013" y="2447"/>
                </a:lnTo>
                <a:lnTo>
                  <a:pt x="1028" y="2505"/>
                </a:lnTo>
                <a:lnTo>
                  <a:pt x="1037" y="2535"/>
                </a:lnTo>
                <a:lnTo>
                  <a:pt x="1037" y="2535"/>
                </a:lnTo>
                <a:lnTo>
                  <a:pt x="1051" y="2576"/>
                </a:lnTo>
                <a:lnTo>
                  <a:pt x="1058" y="2593"/>
                </a:lnTo>
                <a:lnTo>
                  <a:pt x="1064" y="2609"/>
                </a:lnTo>
                <a:lnTo>
                  <a:pt x="1087" y="2663"/>
                </a:lnTo>
                <a:lnTo>
                  <a:pt x="1087" y="2663"/>
                </a:lnTo>
                <a:lnTo>
                  <a:pt x="1091" y="2673"/>
                </a:lnTo>
                <a:lnTo>
                  <a:pt x="1092" y="2683"/>
                </a:lnTo>
                <a:lnTo>
                  <a:pt x="1094" y="2694"/>
                </a:lnTo>
                <a:lnTo>
                  <a:pt x="1094" y="2706"/>
                </a:lnTo>
                <a:lnTo>
                  <a:pt x="1094" y="2715"/>
                </a:lnTo>
                <a:lnTo>
                  <a:pt x="1092" y="2727"/>
                </a:lnTo>
                <a:lnTo>
                  <a:pt x="1087" y="2750"/>
                </a:lnTo>
                <a:lnTo>
                  <a:pt x="1078" y="2771"/>
                </a:lnTo>
                <a:lnTo>
                  <a:pt x="1067" y="2791"/>
                </a:lnTo>
                <a:lnTo>
                  <a:pt x="1051" y="2811"/>
                </a:lnTo>
                <a:lnTo>
                  <a:pt x="1034" y="2828"/>
                </a:lnTo>
                <a:lnTo>
                  <a:pt x="1034" y="2828"/>
                </a:lnTo>
                <a:lnTo>
                  <a:pt x="1006" y="2852"/>
                </a:lnTo>
                <a:lnTo>
                  <a:pt x="937" y="2916"/>
                </a:lnTo>
                <a:lnTo>
                  <a:pt x="892" y="2960"/>
                </a:lnTo>
                <a:lnTo>
                  <a:pt x="843" y="3008"/>
                </a:lnTo>
                <a:lnTo>
                  <a:pt x="792" y="3063"/>
                </a:lnTo>
                <a:lnTo>
                  <a:pt x="741" y="3119"/>
                </a:lnTo>
                <a:lnTo>
                  <a:pt x="741" y="3119"/>
                </a:lnTo>
                <a:lnTo>
                  <a:pt x="691" y="3178"/>
                </a:lnTo>
                <a:lnTo>
                  <a:pt x="644" y="3236"/>
                </a:lnTo>
                <a:lnTo>
                  <a:pt x="600" y="3293"/>
                </a:lnTo>
                <a:lnTo>
                  <a:pt x="562" y="3344"/>
                </a:lnTo>
                <a:lnTo>
                  <a:pt x="505" y="3422"/>
                </a:lnTo>
                <a:lnTo>
                  <a:pt x="484" y="3454"/>
                </a:lnTo>
                <a:lnTo>
                  <a:pt x="484" y="3454"/>
                </a:lnTo>
                <a:lnTo>
                  <a:pt x="478" y="3467"/>
                </a:lnTo>
                <a:lnTo>
                  <a:pt x="474" y="3479"/>
                </a:lnTo>
                <a:lnTo>
                  <a:pt x="474" y="3495"/>
                </a:lnTo>
                <a:lnTo>
                  <a:pt x="474" y="3511"/>
                </a:lnTo>
                <a:lnTo>
                  <a:pt x="478" y="3526"/>
                </a:lnTo>
                <a:lnTo>
                  <a:pt x="484" y="3542"/>
                </a:lnTo>
                <a:lnTo>
                  <a:pt x="491" y="3558"/>
                </a:lnTo>
                <a:lnTo>
                  <a:pt x="501" y="3570"/>
                </a:lnTo>
                <a:lnTo>
                  <a:pt x="501" y="3570"/>
                </a:lnTo>
                <a:lnTo>
                  <a:pt x="525" y="3600"/>
                </a:lnTo>
                <a:lnTo>
                  <a:pt x="549" y="3629"/>
                </a:lnTo>
                <a:lnTo>
                  <a:pt x="579" y="3660"/>
                </a:lnTo>
                <a:lnTo>
                  <a:pt x="666" y="3747"/>
                </a:lnTo>
                <a:lnTo>
                  <a:pt x="670" y="3752"/>
                </a:lnTo>
                <a:lnTo>
                  <a:pt x="670" y="3752"/>
                </a:lnTo>
                <a:lnTo>
                  <a:pt x="694" y="3775"/>
                </a:lnTo>
                <a:lnTo>
                  <a:pt x="741" y="3815"/>
                </a:lnTo>
                <a:lnTo>
                  <a:pt x="868" y="3920"/>
                </a:lnTo>
                <a:lnTo>
                  <a:pt x="868" y="3920"/>
                </a:lnTo>
                <a:lnTo>
                  <a:pt x="882" y="3929"/>
                </a:lnTo>
                <a:lnTo>
                  <a:pt x="898" y="3935"/>
                </a:lnTo>
                <a:lnTo>
                  <a:pt x="915" y="3939"/>
                </a:lnTo>
                <a:lnTo>
                  <a:pt x="932" y="3940"/>
                </a:lnTo>
                <a:lnTo>
                  <a:pt x="947" y="3939"/>
                </a:lnTo>
                <a:lnTo>
                  <a:pt x="962" y="3937"/>
                </a:lnTo>
                <a:lnTo>
                  <a:pt x="974" y="3933"/>
                </a:lnTo>
                <a:lnTo>
                  <a:pt x="986" y="3926"/>
                </a:lnTo>
                <a:lnTo>
                  <a:pt x="986" y="3926"/>
                </a:lnTo>
                <a:lnTo>
                  <a:pt x="1016" y="3903"/>
                </a:lnTo>
                <a:lnTo>
                  <a:pt x="1090" y="3843"/>
                </a:lnTo>
                <a:lnTo>
                  <a:pt x="1139" y="3802"/>
                </a:lnTo>
                <a:lnTo>
                  <a:pt x="1192" y="3757"/>
                </a:lnTo>
                <a:lnTo>
                  <a:pt x="1247" y="3705"/>
                </a:lnTo>
                <a:lnTo>
                  <a:pt x="1303" y="3651"/>
                </a:lnTo>
                <a:lnTo>
                  <a:pt x="1303" y="3651"/>
                </a:lnTo>
                <a:lnTo>
                  <a:pt x="1358" y="3596"/>
                </a:lnTo>
                <a:lnTo>
                  <a:pt x="1408" y="3542"/>
                </a:lnTo>
                <a:lnTo>
                  <a:pt x="1455" y="3489"/>
                </a:lnTo>
                <a:lnTo>
                  <a:pt x="1495" y="3442"/>
                </a:lnTo>
                <a:lnTo>
                  <a:pt x="1555" y="3371"/>
                </a:lnTo>
                <a:lnTo>
                  <a:pt x="1577" y="3343"/>
                </a:lnTo>
                <a:lnTo>
                  <a:pt x="1577" y="3343"/>
                </a:lnTo>
                <a:lnTo>
                  <a:pt x="1593" y="3324"/>
                </a:lnTo>
                <a:lnTo>
                  <a:pt x="1612" y="3307"/>
                </a:lnTo>
                <a:lnTo>
                  <a:pt x="1632" y="3293"/>
                </a:lnTo>
                <a:lnTo>
                  <a:pt x="1653" y="3283"/>
                </a:lnTo>
                <a:lnTo>
                  <a:pt x="1664" y="3279"/>
                </a:lnTo>
                <a:lnTo>
                  <a:pt x="1676" y="3274"/>
                </a:lnTo>
                <a:lnTo>
                  <a:pt x="1687" y="3273"/>
                </a:lnTo>
                <a:lnTo>
                  <a:pt x="1698" y="3272"/>
                </a:lnTo>
                <a:lnTo>
                  <a:pt x="1710" y="3270"/>
                </a:lnTo>
                <a:lnTo>
                  <a:pt x="1721" y="3272"/>
                </a:lnTo>
                <a:lnTo>
                  <a:pt x="1731" y="3274"/>
                </a:lnTo>
                <a:lnTo>
                  <a:pt x="1742" y="3279"/>
                </a:lnTo>
                <a:lnTo>
                  <a:pt x="1742" y="3279"/>
                </a:lnTo>
                <a:lnTo>
                  <a:pt x="1757" y="3284"/>
                </a:lnTo>
                <a:lnTo>
                  <a:pt x="1771" y="3290"/>
                </a:lnTo>
                <a:lnTo>
                  <a:pt x="1788" y="3296"/>
                </a:lnTo>
                <a:lnTo>
                  <a:pt x="1903" y="3329"/>
                </a:lnTo>
                <a:lnTo>
                  <a:pt x="2016" y="3350"/>
                </a:lnTo>
                <a:lnTo>
                  <a:pt x="2065" y="3354"/>
                </a:lnTo>
                <a:lnTo>
                  <a:pt x="2065" y="3354"/>
                </a:lnTo>
                <a:lnTo>
                  <a:pt x="2077" y="3356"/>
                </a:lnTo>
                <a:lnTo>
                  <a:pt x="2087" y="3358"/>
                </a:lnTo>
                <a:lnTo>
                  <a:pt x="2097" y="3363"/>
                </a:lnTo>
                <a:lnTo>
                  <a:pt x="2107" y="3368"/>
                </a:lnTo>
                <a:lnTo>
                  <a:pt x="2117" y="3374"/>
                </a:lnTo>
                <a:lnTo>
                  <a:pt x="2125" y="3381"/>
                </a:lnTo>
                <a:lnTo>
                  <a:pt x="2134" y="3390"/>
                </a:lnTo>
                <a:lnTo>
                  <a:pt x="2142" y="3398"/>
                </a:lnTo>
                <a:lnTo>
                  <a:pt x="2156" y="3418"/>
                </a:lnTo>
                <a:lnTo>
                  <a:pt x="2168" y="3439"/>
                </a:lnTo>
                <a:lnTo>
                  <a:pt x="2178" y="3462"/>
                </a:lnTo>
                <a:lnTo>
                  <a:pt x="2183" y="3485"/>
                </a:lnTo>
                <a:lnTo>
                  <a:pt x="2183" y="3485"/>
                </a:lnTo>
                <a:lnTo>
                  <a:pt x="2191" y="3521"/>
                </a:lnTo>
                <a:lnTo>
                  <a:pt x="2212" y="3612"/>
                </a:lnTo>
                <a:lnTo>
                  <a:pt x="2226" y="3671"/>
                </a:lnTo>
                <a:lnTo>
                  <a:pt x="2245" y="3740"/>
                </a:lnTo>
                <a:lnTo>
                  <a:pt x="2266" y="3811"/>
                </a:lnTo>
                <a:lnTo>
                  <a:pt x="2290" y="3885"/>
                </a:lnTo>
                <a:lnTo>
                  <a:pt x="2290" y="3885"/>
                </a:lnTo>
                <a:lnTo>
                  <a:pt x="2320" y="3970"/>
                </a:lnTo>
                <a:lnTo>
                  <a:pt x="2348" y="4045"/>
                </a:lnTo>
                <a:lnTo>
                  <a:pt x="2374" y="4107"/>
                </a:lnTo>
                <a:lnTo>
                  <a:pt x="2394" y="4154"/>
                </a:lnTo>
                <a:lnTo>
                  <a:pt x="2451" y="4273"/>
                </a:lnTo>
                <a:lnTo>
                  <a:pt x="2451" y="4273"/>
                </a:lnTo>
                <a:lnTo>
                  <a:pt x="2458" y="4283"/>
                </a:lnTo>
                <a:lnTo>
                  <a:pt x="2468" y="4293"/>
                </a:lnTo>
                <a:lnTo>
                  <a:pt x="2481" y="4302"/>
                </a:lnTo>
                <a:lnTo>
                  <a:pt x="2495" y="4310"/>
                </a:lnTo>
                <a:lnTo>
                  <a:pt x="2511" y="4316"/>
                </a:lnTo>
                <a:lnTo>
                  <a:pt x="2526" y="4319"/>
                </a:lnTo>
                <a:lnTo>
                  <a:pt x="2543" y="4320"/>
                </a:lnTo>
                <a:lnTo>
                  <a:pt x="2559" y="4319"/>
                </a:lnTo>
                <a:lnTo>
                  <a:pt x="2653" y="4299"/>
                </a:lnTo>
                <a:lnTo>
                  <a:pt x="2653" y="4299"/>
                </a:lnTo>
                <a:lnTo>
                  <a:pt x="2725" y="4283"/>
                </a:lnTo>
                <a:lnTo>
                  <a:pt x="2765" y="4272"/>
                </a:lnTo>
                <a:lnTo>
                  <a:pt x="2805" y="4260"/>
                </a:lnTo>
                <a:lnTo>
                  <a:pt x="2805" y="4260"/>
                </a:lnTo>
                <a:lnTo>
                  <a:pt x="2845" y="4247"/>
                </a:lnTo>
                <a:lnTo>
                  <a:pt x="2883" y="4235"/>
                </a:lnTo>
                <a:lnTo>
                  <a:pt x="2953" y="4209"/>
                </a:lnTo>
                <a:lnTo>
                  <a:pt x="3008" y="4188"/>
                </a:lnTo>
                <a:lnTo>
                  <a:pt x="3043" y="4173"/>
                </a:lnTo>
                <a:lnTo>
                  <a:pt x="3051" y="4169"/>
                </a:lnTo>
                <a:lnTo>
                  <a:pt x="3051" y="4169"/>
                </a:lnTo>
                <a:lnTo>
                  <a:pt x="3065" y="4161"/>
                </a:lnTo>
                <a:lnTo>
                  <a:pt x="3077" y="4151"/>
                </a:lnTo>
                <a:lnTo>
                  <a:pt x="3088" y="4139"/>
                </a:lnTo>
                <a:lnTo>
                  <a:pt x="3097" y="4127"/>
                </a:lnTo>
                <a:lnTo>
                  <a:pt x="3104" y="4114"/>
                </a:lnTo>
                <a:lnTo>
                  <a:pt x="3108" y="4101"/>
                </a:lnTo>
                <a:lnTo>
                  <a:pt x="3111" y="4088"/>
                </a:lnTo>
                <a:lnTo>
                  <a:pt x="3111" y="4077"/>
                </a:lnTo>
                <a:lnTo>
                  <a:pt x="3111" y="4077"/>
                </a:lnTo>
                <a:lnTo>
                  <a:pt x="3105" y="4038"/>
                </a:lnTo>
                <a:lnTo>
                  <a:pt x="3091" y="3942"/>
                </a:lnTo>
                <a:lnTo>
                  <a:pt x="3080" y="3879"/>
                </a:lnTo>
                <a:lnTo>
                  <a:pt x="3065" y="3809"/>
                </a:lnTo>
                <a:lnTo>
                  <a:pt x="3050" y="3737"/>
                </a:lnTo>
                <a:lnTo>
                  <a:pt x="3031" y="3663"/>
                </a:lnTo>
                <a:lnTo>
                  <a:pt x="3031" y="3663"/>
                </a:lnTo>
                <a:lnTo>
                  <a:pt x="3011" y="3587"/>
                </a:lnTo>
                <a:lnTo>
                  <a:pt x="2988" y="3516"/>
                </a:lnTo>
                <a:lnTo>
                  <a:pt x="2967" y="3449"/>
                </a:lnTo>
                <a:lnTo>
                  <a:pt x="2946" y="3391"/>
                </a:lnTo>
                <a:lnTo>
                  <a:pt x="2913" y="3303"/>
                </a:lnTo>
                <a:lnTo>
                  <a:pt x="2900" y="3269"/>
                </a:lnTo>
                <a:lnTo>
                  <a:pt x="2900" y="3269"/>
                </a:lnTo>
                <a:lnTo>
                  <a:pt x="2893" y="3249"/>
                </a:lnTo>
                <a:lnTo>
                  <a:pt x="2889" y="3228"/>
                </a:lnTo>
                <a:lnTo>
                  <a:pt x="2886" y="3206"/>
                </a:lnTo>
                <a:lnTo>
                  <a:pt x="2887" y="3186"/>
                </a:lnTo>
                <a:lnTo>
                  <a:pt x="2889" y="3166"/>
                </a:lnTo>
                <a:lnTo>
                  <a:pt x="2895" y="3146"/>
                </a:lnTo>
                <a:lnTo>
                  <a:pt x="2902" y="3129"/>
                </a:lnTo>
                <a:lnTo>
                  <a:pt x="2910" y="3114"/>
                </a:lnTo>
                <a:lnTo>
                  <a:pt x="2910" y="3108"/>
                </a:lnTo>
                <a:lnTo>
                  <a:pt x="2929" y="3095"/>
                </a:lnTo>
                <a:lnTo>
                  <a:pt x="2929" y="3095"/>
                </a:lnTo>
                <a:lnTo>
                  <a:pt x="2947" y="3080"/>
                </a:lnTo>
                <a:lnTo>
                  <a:pt x="2977" y="3054"/>
                </a:lnTo>
                <a:lnTo>
                  <a:pt x="3013" y="3021"/>
                </a:lnTo>
                <a:lnTo>
                  <a:pt x="3050" y="2983"/>
                </a:lnTo>
                <a:lnTo>
                  <a:pt x="3050" y="2983"/>
                </a:lnTo>
                <a:lnTo>
                  <a:pt x="3064" y="2969"/>
                </a:lnTo>
                <a:lnTo>
                  <a:pt x="3077" y="2956"/>
                </a:lnTo>
                <a:lnTo>
                  <a:pt x="3098" y="2929"/>
                </a:lnTo>
                <a:lnTo>
                  <a:pt x="3098" y="2929"/>
                </a:lnTo>
                <a:lnTo>
                  <a:pt x="3112" y="2910"/>
                </a:lnTo>
                <a:lnTo>
                  <a:pt x="3128" y="2893"/>
                </a:lnTo>
                <a:lnTo>
                  <a:pt x="3128" y="2893"/>
                </a:lnTo>
                <a:lnTo>
                  <a:pt x="3138" y="2879"/>
                </a:lnTo>
                <a:lnTo>
                  <a:pt x="3146" y="2869"/>
                </a:lnTo>
                <a:lnTo>
                  <a:pt x="3153" y="2859"/>
                </a:lnTo>
                <a:lnTo>
                  <a:pt x="3153" y="2859"/>
                </a:lnTo>
                <a:lnTo>
                  <a:pt x="3161" y="2849"/>
                </a:lnTo>
                <a:lnTo>
                  <a:pt x="3168" y="2841"/>
                </a:lnTo>
                <a:lnTo>
                  <a:pt x="3176" y="2834"/>
                </a:lnTo>
                <a:lnTo>
                  <a:pt x="3186" y="2826"/>
                </a:lnTo>
                <a:lnTo>
                  <a:pt x="3198" y="2821"/>
                </a:lnTo>
                <a:lnTo>
                  <a:pt x="3208" y="2816"/>
                </a:lnTo>
                <a:lnTo>
                  <a:pt x="3219" y="2814"/>
                </a:lnTo>
                <a:lnTo>
                  <a:pt x="3232" y="2811"/>
                </a:lnTo>
                <a:lnTo>
                  <a:pt x="3243" y="2808"/>
                </a:lnTo>
                <a:lnTo>
                  <a:pt x="3256" y="2808"/>
                </a:lnTo>
                <a:lnTo>
                  <a:pt x="3280" y="2808"/>
                </a:lnTo>
                <a:lnTo>
                  <a:pt x="3304" y="2811"/>
                </a:lnTo>
                <a:lnTo>
                  <a:pt x="3327" y="2818"/>
                </a:lnTo>
                <a:lnTo>
                  <a:pt x="3327" y="2818"/>
                </a:lnTo>
                <a:lnTo>
                  <a:pt x="3361" y="2829"/>
                </a:lnTo>
                <a:lnTo>
                  <a:pt x="3451" y="2856"/>
                </a:lnTo>
                <a:lnTo>
                  <a:pt x="3511" y="2873"/>
                </a:lnTo>
                <a:lnTo>
                  <a:pt x="3577" y="2890"/>
                </a:lnTo>
                <a:lnTo>
                  <a:pt x="3650" y="2909"/>
                </a:lnTo>
                <a:lnTo>
                  <a:pt x="3725" y="2925"/>
                </a:lnTo>
                <a:lnTo>
                  <a:pt x="3725" y="2925"/>
                </a:lnTo>
                <a:lnTo>
                  <a:pt x="3795" y="2937"/>
                </a:lnTo>
                <a:lnTo>
                  <a:pt x="3865" y="2949"/>
                </a:lnTo>
                <a:lnTo>
                  <a:pt x="3930" y="2959"/>
                </a:lnTo>
                <a:lnTo>
                  <a:pt x="3990" y="2966"/>
                </a:lnTo>
                <a:lnTo>
                  <a:pt x="4088" y="2974"/>
                </a:lnTo>
                <a:lnTo>
                  <a:pt x="4142" y="2979"/>
                </a:lnTo>
                <a:lnTo>
                  <a:pt x="4145" y="2979"/>
                </a:lnTo>
                <a:lnTo>
                  <a:pt x="4145" y="2979"/>
                </a:lnTo>
                <a:lnTo>
                  <a:pt x="4158" y="2977"/>
                </a:lnTo>
                <a:lnTo>
                  <a:pt x="4172" y="2974"/>
                </a:lnTo>
                <a:lnTo>
                  <a:pt x="4185" y="2967"/>
                </a:lnTo>
                <a:lnTo>
                  <a:pt x="4198" y="2959"/>
                </a:lnTo>
                <a:lnTo>
                  <a:pt x="4209" y="2949"/>
                </a:lnTo>
                <a:lnTo>
                  <a:pt x="4220" y="2936"/>
                </a:lnTo>
                <a:lnTo>
                  <a:pt x="4230" y="2923"/>
                </a:lnTo>
                <a:lnTo>
                  <a:pt x="4237" y="2908"/>
                </a:lnTo>
                <a:lnTo>
                  <a:pt x="4237" y="2906"/>
                </a:lnTo>
                <a:lnTo>
                  <a:pt x="4237" y="2906"/>
                </a:lnTo>
                <a:lnTo>
                  <a:pt x="4252" y="2866"/>
                </a:lnTo>
                <a:lnTo>
                  <a:pt x="4274" y="2792"/>
                </a:lnTo>
                <a:lnTo>
                  <a:pt x="4307" y="2677"/>
                </a:lnTo>
                <a:lnTo>
                  <a:pt x="4307" y="2677"/>
                </a:lnTo>
                <a:lnTo>
                  <a:pt x="4331" y="2553"/>
                </a:lnTo>
                <a:lnTo>
                  <a:pt x="4350" y="2457"/>
                </a:lnTo>
                <a:lnTo>
                  <a:pt x="4353" y="2417"/>
                </a:lnTo>
                <a:lnTo>
                  <a:pt x="4353" y="2417"/>
                </a:lnTo>
                <a:lnTo>
                  <a:pt x="4353" y="2400"/>
                </a:lnTo>
                <a:lnTo>
                  <a:pt x="4351" y="2383"/>
                </a:lnTo>
                <a:lnTo>
                  <a:pt x="4345" y="2366"/>
                </a:lnTo>
                <a:lnTo>
                  <a:pt x="4340" y="2350"/>
                </a:lnTo>
                <a:lnTo>
                  <a:pt x="4331" y="2337"/>
                </a:lnTo>
                <a:lnTo>
                  <a:pt x="4323" y="2324"/>
                </a:lnTo>
                <a:lnTo>
                  <a:pt x="4313" y="2316"/>
                </a:lnTo>
                <a:lnTo>
                  <a:pt x="4303" y="2310"/>
                </a:lnTo>
                <a:lnTo>
                  <a:pt x="4303" y="2310"/>
                </a:lnTo>
                <a:close/>
                <a:moveTo>
                  <a:pt x="2176" y="2650"/>
                </a:moveTo>
                <a:lnTo>
                  <a:pt x="2176" y="2650"/>
                </a:lnTo>
                <a:lnTo>
                  <a:pt x="2152" y="2649"/>
                </a:lnTo>
                <a:lnTo>
                  <a:pt x="2127" y="2647"/>
                </a:lnTo>
                <a:lnTo>
                  <a:pt x="2102" y="2644"/>
                </a:lnTo>
                <a:lnTo>
                  <a:pt x="2078" y="2640"/>
                </a:lnTo>
                <a:lnTo>
                  <a:pt x="2055" y="2634"/>
                </a:lnTo>
                <a:lnTo>
                  <a:pt x="2031" y="2627"/>
                </a:lnTo>
                <a:lnTo>
                  <a:pt x="2008" y="2620"/>
                </a:lnTo>
                <a:lnTo>
                  <a:pt x="1987" y="2612"/>
                </a:lnTo>
                <a:lnTo>
                  <a:pt x="1964" y="2602"/>
                </a:lnTo>
                <a:lnTo>
                  <a:pt x="1944" y="2590"/>
                </a:lnTo>
                <a:lnTo>
                  <a:pt x="1923" y="2579"/>
                </a:lnTo>
                <a:lnTo>
                  <a:pt x="1903" y="2566"/>
                </a:lnTo>
                <a:lnTo>
                  <a:pt x="1885" y="2552"/>
                </a:lnTo>
                <a:lnTo>
                  <a:pt x="1866" y="2538"/>
                </a:lnTo>
                <a:lnTo>
                  <a:pt x="1848" y="2522"/>
                </a:lnTo>
                <a:lnTo>
                  <a:pt x="1831" y="2506"/>
                </a:lnTo>
                <a:lnTo>
                  <a:pt x="1815" y="2489"/>
                </a:lnTo>
                <a:lnTo>
                  <a:pt x="1799" y="2471"/>
                </a:lnTo>
                <a:lnTo>
                  <a:pt x="1785" y="2452"/>
                </a:lnTo>
                <a:lnTo>
                  <a:pt x="1771" y="2434"/>
                </a:lnTo>
                <a:lnTo>
                  <a:pt x="1758" y="2414"/>
                </a:lnTo>
                <a:lnTo>
                  <a:pt x="1747" y="2394"/>
                </a:lnTo>
                <a:lnTo>
                  <a:pt x="1737" y="2373"/>
                </a:lnTo>
                <a:lnTo>
                  <a:pt x="1727" y="2351"/>
                </a:lnTo>
                <a:lnTo>
                  <a:pt x="1718" y="2329"/>
                </a:lnTo>
                <a:lnTo>
                  <a:pt x="1710" y="2306"/>
                </a:lnTo>
                <a:lnTo>
                  <a:pt x="1703" y="2283"/>
                </a:lnTo>
                <a:lnTo>
                  <a:pt x="1698" y="2259"/>
                </a:lnTo>
                <a:lnTo>
                  <a:pt x="1694" y="2235"/>
                </a:lnTo>
                <a:lnTo>
                  <a:pt x="1690" y="2210"/>
                </a:lnTo>
                <a:lnTo>
                  <a:pt x="1688" y="2185"/>
                </a:lnTo>
                <a:lnTo>
                  <a:pt x="1688" y="2161"/>
                </a:lnTo>
                <a:lnTo>
                  <a:pt x="1688" y="2161"/>
                </a:lnTo>
                <a:lnTo>
                  <a:pt x="1688" y="2135"/>
                </a:lnTo>
                <a:lnTo>
                  <a:pt x="1690" y="2111"/>
                </a:lnTo>
                <a:lnTo>
                  <a:pt x="1694" y="2085"/>
                </a:lnTo>
                <a:lnTo>
                  <a:pt x="1698" y="2061"/>
                </a:lnTo>
                <a:lnTo>
                  <a:pt x="1703" y="2038"/>
                </a:lnTo>
                <a:lnTo>
                  <a:pt x="1710" y="2016"/>
                </a:lnTo>
                <a:lnTo>
                  <a:pt x="1718" y="1993"/>
                </a:lnTo>
                <a:lnTo>
                  <a:pt x="1727" y="1970"/>
                </a:lnTo>
                <a:lnTo>
                  <a:pt x="1737" y="1949"/>
                </a:lnTo>
                <a:lnTo>
                  <a:pt x="1747" y="1927"/>
                </a:lnTo>
                <a:lnTo>
                  <a:pt x="1758" y="1908"/>
                </a:lnTo>
                <a:lnTo>
                  <a:pt x="1771" y="1888"/>
                </a:lnTo>
                <a:lnTo>
                  <a:pt x="1785" y="1868"/>
                </a:lnTo>
                <a:lnTo>
                  <a:pt x="1799" y="1849"/>
                </a:lnTo>
                <a:lnTo>
                  <a:pt x="1815" y="1832"/>
                </a:lnTo>
                <a:lnTo>
                  <a:pt x="1831" y="1815"/>
                </a:lnTo>
                <a:lnTo>
                  <a:pt x="1848" y="1798"/>
                </a:lnTo>
                <a:lnTo>
                  <a:pt x="1866" y="1784"/>
                </a:lnTo>
                <a:lnTo>
                  <a:pt x="1885" y="1768"/>
                </a:lnTo>
                <a:lnTo>
                  <a:pt x="1903" y="1755"/>
                </a:lnTo>
                <a:lnTo>
                  <a:pt x="1923" y="1743"/>
                </a:lnTo>
                <a:lnTo>
                  <a:pt x="1944" y="1731"/>
                </a:lnTo>
                <a:lnTo>
                  <a:pt x="1964" y="1720"/>
                </a:lnTo>
                <a:lnTo>
                  <a:pt x="1987" y="1710"/>
                </a:lnTo>
                <a:lnTo>
                  <a:pt x="2008" y="1701"/>
                </a:lnTo>
                <a:lnTo>
                  <a:pt x="2031" y="1693"/>
                </a:lnTo>
                <a:lnTo>
                  <a:pt x="2055" y="1687"/>
                </a:lnTo>
                <a:lnTo>
                  <a:pt x="2078" y="1681"/>
                </a:lnTo>
                <a:lnTo>
                  <a:pt x="2102" y="1677"/>
                </a:lnTo>
                <a:lnTo>
                  <a:pt x="2127" y="1674"/>
                </a:lnTo>
                <a:lnTo>
                  <a:pt x="2152" y="1671"/>
                </a:lnTo>
                <a:lnTo>
                  <a:pt x="2176" y="1671"/>
                </a:lnTo>
                <a:lnTo>
                  <a:pt x="2176" y="1671"/>
                </a:lnTo>
                <a:lnTo>
                  <a:pt x="2202" y="1671"/>
                </a:lnTo>
                <a:lnTo>
                  <a:pt x="2227" y="1674"/>
                </a:lnTo>
                <a:lnTo>
                  <a:pt x="2252" y="1677"/>
                </a:lnTo>
                <a:lnTo>
                  <a:pt x="2276" y="1681"/>
                </a:lnTo>
                <a:lnTo>
                  <a:pt x="2299" y="1687"/>
                </a:lnTo>
                <a:lnTo>
                  <a:pt x="2323" y="1693"/>
                </a:lnTo>
                <a:lnTo>
                  <a:pt x="2346" y="1701"/>
                </a:lnTo>
                <a:lnTo>
                  <a:pt x="2367" y="1710"/>
                </a:lnTo>
                <a:lnTo>
                  <a:pt x="2388" y="1720"/>
                </a:lnTo>
                <a:lnTo>
                  <a:pt x="2410" y="1731"/>
                </a:lnTo>
                <a:lnTo>
                  <a:pt x="2431" y="1743"/>
                </a:lnTo>
                <a:lnTo>
                  <a:pt x="2451" y="1755"/>
                </a:lnTo>
                <a:lnTo>
                  <a:pt x="2469" y="1768"/>
                </a:lnTo>
                <a:lnTo>
                  <a:pt x="2488" y="1784"/>
                </a:lnTo>
                <a:lnTo>
                  <a:pt x="2506" y="1798"/>
                </a:lnTo>
                <a:lnTo>
                  <a:pt x="2522" y="1815"/>
                </a:lnTo>
                <a:lnTo>
                  <a:pt x="2539" y="1832"/>
                </a:lnTo>
                <a:lnTo>
                  <a:pt x="2555" y="1849"/>
                </a:lnTo>
                <a:lnTo>
                  <a:pt x="2569" y="1868"/>
                </a:lnTo>
                <a:lnTo>
                  <a:pt x="2582" y="1888"/>
                </a:lnTo>
                <a:lnTo>
                  <a:pt x="2594" y="1908"/>
                </a:lnTo>
                <a:lnTo>
                  <a:pt x="2607" y="1927"/>
                </a:lnTo>
                <a:lnTo>
                  <a:pt x="2617" y="1949"/>
                </a:lnTo>
                <a:lnTo>
                  <a:pt x="2627" y="1970"/>
                </a:lnTo>
                <a:lnTo>
                  <a:pt x="2636" y="1993"/>
                </a:lnTo>
                <a:lnTo>
                  <a:pt x="2644" y="2016"/>
                </a:lnTo>
                <a:lnTo>
                  <a:pt x="2650" y="2038"/>
                </a:lnTo>
                <a:lnTo>
                  <a:pt x="2656" y="2061"/>
                </a:lnTo>
                <a:lnTo>
                  <a:pt x="2660" y="2085"/>
                </a:lnTo>
                <a:lnTo>
                  <a:pt x="2663" y="2111"/>
                </a:lnTo>
                <a:lnTo>
                  <a:pt x="2666" y="2135"/>
                </a:lnTo>
                <a:lnTo>
                  <a:pt x="2666" y="2161"/>
                </a:lnTo>
                <a:lnTo>
                  <a:pt x="2666" y="2161"/>
                </a:lnTo>
                <a:lnTo>
                  <a:pt x="2666" y="2185"/>
                </a:lnTo>
                <a:lnTo>
                  <a:pt x="2663" y="2210"/>
                </a:lnTo>
                <a:lnTo>
                  <a:pt x="2660" y="2235"/>
                </a:lnTo>
                <a:lnTo>
                  <a:pt x="2656" y="2259"/>
                </a:lnTo>
                <a:lnTo>
                  <a:pt x="2650" y="2283"/>
                </a:lnTo>
                <a:lnTo>
                  <a:pt x="2644" y="2306"/>
                </a:lnTo>
                <a:lnTo>
                  <a:pt x="2636" y="2329"/>
                </a:lnTo>
                <a:lnTo>
                  <a:pt x="2627" y="2351"/>
                </a:lnTo>
                <a:lnTo>
                  <a:pt x="2617" y="2373"/>
                </a:lnTo>
                <a:lnTo>
                  <a:pt x="2607" y="2394"/>
                </a:lnTo>
                <a:lnTo>
                  <a:pt x="2594" y="2414"/>
                </a:lnTo>
                <a:lnTo>
                  <a:pt x="2582" y="2434"/>
                </a:lnTo>
                <a:lnTo>
                  <a:pt x="2569" y="2452"/>
                </a:lnTo>
                <a:lnTo>
                  <a:pt x="2555" y="2471"/>
                </a:lnTo>
                <a:lnTo>
                  <a:pt x="2539" y="2489"/>
                </a:lnTo>
                <a:lnTo>
                  <a:pt x="2522" y="2506"/>
                </a:lnTo>
                <a:lnTo>
                  <a:pt x="2506" y="2522"/>
                </a:lnTo>
                <a:lnTo>
                  <a:pt x="2488" y="2538"/>
                </a:lnTo>
                <a:lnTo>
                  <a:pt x="2469" y="2552"/>
                </a:lnTo>
                <a:lnTo>
                  <a:pt x="2451" y="2566"/>
                </a:lnTo>
                <a:lnTo>
                  <a:pt x="2431" y="2579"/>
                </a:lnTo>
                <a:lnTo>
                  <a:pt x="2410" y="2590"/>
                </a:lnTo>
                <a:lnTo>
                  <a:pt x="2388" y="2602"/>
                </a:lnTo>
                <a:lnTo>
                  <a:pt x="2367" y="2612"/>
                </a:lnTo>
                <a:lnTo>
                  <a:pt x="2346" y="2620"/>
                </a:lnTo>
                <a:lnTo>
                  <a:pt x="2323" y="2627"/>
                </a:lnTo>
                <a:lnTo>
                  <a:pt x="2299" y="2634"/>
                </a:lnTo>
                <a:lnTo>
                  <a:pt x="2276" y="2640"/>
                </a:lnTo>
                <a:lnTo>
                  <a:pt x="2252" y="2644"/>
                </a:lnTo>
                <a:lnTo>
                  <a:pt x="2227" y="2647"/>
                </a:lnTo>
                <a:lnTo>
                  <a:pt x="2202" y="2649"/>
                </a:lnTo>
                <a:lnTo>
                  <a:pt x="2176" y="2650"/>
                </a:lnTo>
                <a:lnTo>
                  <a:pt x="2176" y="2650"/>
                </a:lnTo>
                <a:close/>
              </a:path>
            </a:pathLst>
          </a:custGeom>
          <a:solidFill>
            <a:srgbClr val="FF7E00"/>
          </a:solidFill>
          <a:ln w="9525">
            <a:noFill/>
            <a:prstDash val="sysDash"/>
            <a:miter lim="800000"/>
            <a:headEnd/>
            <a:tailEnd/>
          </a:ln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27432" tIns="27432" rIns="27432" bIns="27432" anchor="ctr" anchorCtr="1"/>
          <a:lstStyle/>
          <a:p>
            <a:pPr algn="ctr">
              <a:lnSpc>
                <a:spcPct val="85000"/>
              </a:lnSpc>
              <a:spcBef>
                <a:spcPct val="20000"/>
              </a:spcBef>
            </a:pPr>
            <a:endParaRPr lang="en-US" sz="2400" b="1" dirty="0">
              <a:solidFill>
                <a:srgbClr val="FFFFFF"/>
              </a:solidFill>
              <a:latin typeface="Arial Narrow" pitchFamily="112" charset="0"/>
            </a:endParaRPr>
          </a:p>
        </p:txBody>
      </p:sp>
      <p:grpSp>
        <p:nvGrpSpPr>
          <p:cNvPr id="1753" name="Group 175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21127918">
            <a:off x="10331612" y="3947168"/>
            <a:ext cx="2992301" cy="3013224"/>
            <a:chOff x="6143544" y="2544695"/>
            <a:chExt cx="2246691" cy="2262401"/>
          </a:xfrm>
        </p:grpSpPr>
        <p:sp>
          <p:nvSpPr>
            <p:cNvPr id="1754" name="Freeform 6"/>
            <p:cNvSpPr>
              <a:spLocks noEditPoints="1"/>
            </p:cNvSpPr>
            <p:nvPr/>
          </p:nvSpPr>
          <p:spPr bwMode="auto">
            <a:xfrm>
              <a:off x="6143544" y="2544695"/>
              <a:ext cx="2246691" cy="2262401"/>
            </a:xfrm>
            <a:custGeom>
              <a:avLst/>
              <a:gdLst>
                <a:gd name="T0" fmla="*/ 3976 w 4004"/>
                <a:gd name="T1" fmla="*/ 1612 h 4034"/>
                <a:gd name="T2" fmla="*/ 3620 w 4004"/>
                <a:gd name="T3" fmla="*/ 1549 h 4034"/>
                <a:gd name="T4" fmla="*/ 3584 w 4004"/>
                <a:gd name="T5" fmla="*/ 1330 h 4034"/>
                <a:gd name="T6" fmla="*/ 3723 w 4004"/>
                <a:gd name="T7" fmla="*/ 970 h 4034"/>
                <a:gd name="T8" fmla="*/ 3394 w 4004"/>
                <a:gd name="T9" fmla="*/ 1037 h 4034"/>
                <a:gd name="T10" fmla="*/ 3246 w 4004"/>
                <a:gd name="T11" fmla="*/ 865 h 4034"/>
                <a:gd name="T12" fmla="*/ 3379 w 4004"/>
                <a:gd name="T13" fmla="*/ 546 h 4034"/>
                <a:gd name="T14" fmla="*/ 2977 w 4004"/>
                <a:gd name="T15" fmla="*/ 620 h 4034"/>
                <a:gd name="T16" fmla="*/ 2780 w 4004"/>
                <a:gd name="T17" fmla="*/ 431 h 4034"/>
                <a:gd name="T18" fmla="*/ 2648 w 4004"/>
                <a:gd name="T19" fmla="*/ 108 h 4034"/>
                <a:gd name="T20" fmla="*/ 2441 w 4004"/>
                <a:gd name="T21" fmla="*/ 371 h 4034"/>
                <a:gd name="T22" fmla="*/ 2200 w 4004"/>
                <a:gd name="T23" fmla="*/ 314 h 4034"/>
                <a:gd name="T24" fmla="*/ 1958 w 4004"/>
                <a:gd name="T25" fmla="*/ 2 h 4034"/>
                <a:gd name="T26" fmla="*/ 1844 w 4004"/>
                <a:gd name="T27" fmla="*/ 327 h 4034"/>
                <a:gd name="T28" fmla="*/ 1555 w 4004"/>
                <a:gd name="T29" fmla="*/ 263 h 4034"/>
                <a:gd name="T30" fmla="*/ 1263 w 4004"/>
                <a:gd name="T31" fmla="*/ 145 h 4034"/>
                <a:gd name="T32" fmla="*/ 1260 w 4004"/>
                <a:gd name="T33" fmla="*/ 506 h 4034"/>
                <a:gd name="T34" fmla="*/ 1051 w 4004"/>
                <a:gd name="T35" fmla="*/ 578 h 4034"/>
                <a:gd name="T36" fmla="*/ 703 w 4004"/>
                <a:gd name="T37" fmla="*/ 475 h 4034"/>
                <a:gd name="T38" fmla="*/ 792 w 4004"/>
                <a:gd name="T39" fmla="*/ 799 h 4034"/>
                <a:gd name="T40" fmla="*/ 672 w 4004"/>
                <a:gd name="T41" fmla="*/ 982 h 4034"/>
                <a:gd name="T42" fmla="*/ 338 w 4004"/>
                <a:gd name="T43" fmla="*/ 901 h 4034"/>
                <a:gd name="T44" fmla="*/ 443 w 4004"/>
                <a:gd name="T45" fmla="*/ 1281 h 4034"/>
                <a:gd name="T46" fmla="*/ 390 w 4004"/>
                <a:gd name="T47" fmla="*/ 1510 h 4034"/>
                <a:gd name="T48" fmla="*/ 44 w 4004"/>
                <a:gd name="T49" fmla="*/ 1552 h 4034"/>
                <a:gd name="T50" fmla="*/ 307 w 4004"/>
                <a:gd name="T51" fmla="*/ 1873 h 4034"/>
                <a:gd name="T52" fmla="*/ 297 w 4004"/>
                <a:gd name="T53" fmla="*/ 2114 h 4034"/>
                <a:gd name="T54" fmla="*/ 26 w 4004"/>
                <a:gd name="T55" fmla="*/ 2413 h 4034"/>
                <a:gd name="T56" fmla="*/ 375 w 4004"/>
                <a:gd name="T57" fmla="*/ 2472 h 4034"/>
                <a:gd name="T58" fmla="*/ 425 w 4004"/>
                <a:gd name="T59" fmla="*/ 2698 h 4034"/>
                <a:gd name="T60" fmla="*/ 241 w 4004"/>
                <a:gd name="T61" fmla="*/ 2997 h 4034"/>
                <a:gd name="T62" fmla="*/ 594 w 4004"/>
                <a:gd name="T63" fmla="*/ 2997 h 4034"/>
                <a:gd name="T64" fmla="*/ 755 w 4004"/>
                <a:gd name="T65" fmla="*/ 3152 h 4034"/>
                <a:gd name="T66" fmla="*/ 615 w 4004"/>
                <a:gd name="T67" fmla="*/ 3461 h 4034"/>
                <a:gd name="T68" fmla="*/ 816 w 4004"/>
                <a:gd name="T69" fmla="*/ 3568 h 4034"/>
                <a:gd name="T70" fmla="*/ 1212 w 4004"/>
                <a:gd name="T71" fmla="*/ 3506 h 4034"/>
                <a:gd name="T72" fmla="*/ 1193 w 4004"/>
                <a:gd name="T73" fmla="*/ 3849 h 4034"/>
                <a:gd name="T74" fmla="*/ 1473 w 4004"/>
                <a:gd name="T75" fmla="*/ 3800 h 4034"/>
                <a:gd name="T76" fmla="*/ 1768 w 4004"/>
                <a:gd name="T77" fmla="*/ 3685 h 4034"/>
                <a:gd name="T78" fmla="*/ 1866 w 4004"/>
                <a:gd name="T79" fmla="*/ 4012 h 4034"/>
                <a:gd name="T80" fmla="*/ 2077 w 4004"/>
                <a:gd name="T81" fmla="*/ 4012 h 4034"/>
                <a:gd name="T82" fmla="*/ 2354 w 4004"/>
                <a:gd name="T83" fmla="*/ 3666 h 4034"/>
                <a:gd name="T84" fmla="*/ 2560 w 4004"/>
                <a:gd name="T85" fmla="*/ 3941 h 4034"/>
                <a:gd name="T86" fmla="*/ 2722 w 4004"/>
                <a:gd name="T87" fmla="*/ 3583 h 4034"/>
                <a:gd name="T88" fmla="*/ 2888 w 4004"/>
                <a:gd name="T89" fmla="*/ 3448 h 4034"/>
                <a:gd name="T90" fmla="*/ 3179 w 4004"/>
                <a:gd name="T91" fmla="*/ 3633 h 4034"/>
                <a:gd name="T92" fmla="*/ 3340 w 4004"/>
                <a:gd name="T93" fmla="*/ 3495 h 4034"/>
                <a:gd name="T94" fmla="*/ 3222 w 4004"/>
                <a:gd name="T95" fmla="*/ 3177 h 4034"/>
                <a:gd name="T96" fmla="*/ 3521 w 4004"/>
                <a:gd name="T97" fmla="*/ 3090 h 4034"/>
                <a:gd name="T98" fmla="*/ 3768 w 4004"/>
                <a:gd name="T99" fmla="*/ 2950 h 4034"/>
                <a:gd name="T100" fmla="*/ 3556 w 4004"/>
                <a:gd name="T101" fmla="*/ 2669 h 4034"/>
                <a:gd name="T102" fmla="*/ 3796 w 4004"/>
                <a:gd name="T103" fmla="*/ 2506 h 4034"/>
                <a:gd name="T104" fmla="*/ 3978 w 4004"/>
                <a:gd name="T105" fmla="*/ 2290 h 4034"/>
                <a:gd name="T106" fmla="*/ 3685 w 4004"/>
                <a:gd name="T107" fmla="*/ 1966 h 4034"/>
                <a:gd name="T108" fmla="*/ 1907 w 4004"/>
                <a:gd name="T109" fmla="*/ 2385 h 4034"/>
                <a:gd name="T110" fmla="*/ 1631 w 4004"/>
                <a:gd name="T111" fmla="*/ 2093 h 4034"/>
                <a:gd name="T112" fmla="*/ 1711 w 4004"/>
                <a:gd name="T113" fmla="*/ 1777 h 4034"/>
                <a:gd name="T114" fmla="*/ 2040 w 4004"/>
                <a:gd name="T115" fmla="*/ 1641 h 4034"/>
                <a:gd name="T116" fmla="*/ 2358 w 4004"/>
                <a:gd name="T117" fmla="*/ 1888 h 4034"/>
                <a:gd name="T118" fmla="*/ 2344 w 4004"/>
                <a:gd name="T119" fmla="*/ 2182 h 4034"/>
                <a:gd name="T120" fmla="*/ 2002 w 4004"/>
                <a:gd name="T121" fmla="*/ 2396 h 4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04" h="4034">
                  <a:moveTo>
                    <a:pt x="3723" y="1913"/>
                  </a:moveTo>
                  <a:lnTo>
                    <a:pt x="3723" y="1913"/>
                  </a:lnTo>
                  <a:lnTo>
                    <a:pt x="3765" y="1898"/>
                  </a:lnTo>
                  <a:lnTo>
                    <a:pt x="3855" y="1864"/>
                  </a:lnTo>
                  <a:lnTo>
                    <a:pt x="3855" y="1864"/>
                  </a:lnTo>
                  <a:lnTo>
                    <a:pt x="3945" y="1825"/>
                  </a:lnTo>
                  <a:lnTo>
                    <a:pt x="3987" y="1808"/>
                  </a:lnTo>
                  <a:lnTo>
                    <a:pt x="3987" y="1808"/>
                  </a:lnTo>
                  <a:lnTo>
                    <a:pt x="3994" y="1803"/>
                  </a:lnTo>
                  <a:lnTo>
                    <a:pt x="4000" y="1794"/>
                  </a:lnTo>
                  <a:lnTo>
                    <a:pt x="4004" y="1786"/>
                  </a:lnTo>
                  <a:lnTo>
                    <a:pt x="4004" y="1781"/>
                  </a:lnTo>
                  <a:lnTo>
                    <a:pt x="4004" y="1777"/>
                  </a:lnTo>
                  <a:lnTo>
                    <a:pt x="3979" y="1621"/>
                  </a:lnTo>
                  <a:lnTo>
                    <a:pt x="3979" y="1621"/>
                  </a:lnTo>
                  <a:lnTo>
                    <a:pt x="3978" y="1617"/>
                  </a:lnTo>
                  <a:lnTo>
                    <a:pt x="3976" y="1612"/>
                  </a:lnTo>
                  <a:lnTo>
                    <a:pt x="3970" y="1605"/>
                  </a:lnTo>
                  <a:lnTo>
                    <a:pt x="3962" y="1599"/>
                  </a:lnTo>
                  <a:lnTo>
                    <a:pt x="3954" y="1596"/>
                  </a:lnTo>
                  <a:lnTo>
                    <a:pt x="3954" y="1596"/>
                  </a:lnTo>
                  <a:lnTo>
                    <a:pt x="3908" y="1592"/>
                  </a:lnTo>
                  <a:lnTo>
                    <a:pt x="3811" y="1584"/>
                  </a:lnTo>
                  <a:lnTo>
                    <a:pt x="3811" y="1584"/>
                  </a:lnTo>
                  <a:lnTo>
                    <a:pt x="3715" y="1580"/>
                  </a:lnTo>
                  <a:lnTo>
                    <a:pt x="3670" y="1580"/>
                  </a:lnTo>
                  <a:lnTo>
                    <a:pt x="3670" y="1580"/>
                  </a:lnTo>
                  <a:lnTo>
                    <a:pt x="3661" y="1578"/>
                  </a:lnTo>
                  <a:lnTo>
                    <a:pt x="3653" y="1575"/>
                  </a:lnTo>
                  <a:lnTo>
                    <a:pt x="3644" y="1573"/>
                  </a:lnTo>
                  <a:lnTo>
                    <a:pt x="3636" y="1568"/>
                  </a:lnTo>
                  <a:lnTo>
                    <a:pt x="3630" y="1562"/>
                  </a:lnTo>
                  <a:lnTo>
                    <a:pt x="3624" y="1555"/>
                  </a:lnTo>
                  <a:lnTo>
                    <a:pt x="3620" y="1549"/>
                  </a:lnTo>
                  <a:lnTo>
                    <a:pt x="3617" y="1540"/>
                  </a:lnTo>
                  <a:lnTo>
                    <a:pt x="3611" y="1516"/>
                  </a:lnTo>
                  <a:lnTo>
                    <a:pt x="3611" y="1516"/>
                  </a:lnTo>
                  <a:lnTo>
                    <a:pt x="3601" y="1487"/>
                  </a:lnTo>
                  <a:lnTo>
                    <a:pt x="3601" y="1487"/>
                  </a:lnTo>
                  <a:lnTo>
                    <a:pt x="3593" y="1467"/>
                  </a:lnTo>
                  <a:lnTo>
                    <a:pt x="3567" y="1394"/>
                  </a:lnTo>
                  <a:lnTo>
                    <a:pt x="3567" y="1394"/>
                  </a:lnTo>
                  <a:lnTo>
                    <a:pt x="3564" y="1385"/>
                  </a:lnTo>
                  <a:lnTo>
                    <a:pt x="3564" y="1377"/>
                  </a:lnTo>
                  <a:lnTo>
                    <a:pt x="3564" y="1368"/>
                  </a:lnTo>
                  <a:lnTo>
                    <a:pt x="3565" y="1359"/>
                  </a:lnTo>
                  <a:lnTo>
                    <a:pt x="3570" y="1351"/>
                  </a:lnTo>
                  <a:lnTo>
                    <a:pt x="3574" y="1343"/>
                  </a:lnTo>
                  <a:lnTo>
                    <a:pt x="3579" y="1336"/>
                  </a:lnTo>
                  <a:lnTo>
                    <a:pt x="3584" y="1330"/>
                  </a:lnTo>
                  <a:lnTo>
                    <a:pt x="3584" y="1330"/>
                  </a:lnTo>
                  <a:lnTo>
                    <a:pt x="3618" y="1302"/>
                  </a:lnTo>
                  <a:lnTo>
                    <a:pt x="3691" y="1238"/>
                  </a:lnTo>
                  <a:lnTo>
                    <a:pt x="3691" y="1238"/>
                  </a:lnTo>
                  <a:lnTo>
                    <a:pt x="3762" y="1173"/>
                  </a:lnTo>
                  <a:lnTo>
                    <a:pt x="3794" y="1142"/>
                  </a:lnTo>
                  <a:lnTo>
                    <a:pt x="3794" y="1142"/>
                  </a:lnTo>
                  <a:lnTo>
                    <a:pt x="3799" y="1135"/>
                  </a:lnTo>
                  <a:lnTo>
                    <a:pt x="3802" y="1126"/>
                  </a:lnTo>
                  <a:lnTo>
                    <a:pt x="3802" y="1115"/>
                  </a:lnTo>
                  <a:lnTo>
                    <a:pt x="3799" y="1105"/>
                  </a:lnTo>
                  <a:lnTo>
                    <a:pt x="3799" y="1105"/>
                  </a:lnTo>
                  <a:lnTo>
                    <a:pt x="3780" y="1065"/>
                  </a:lnTo>
                  <a:lnTo>
                    <a:pt x="3768" y="1041"/>
                  </a:lnTo>
                  <a:lnTo>
                    <a:pt x="3780" y="1034"/>
                  </a:lnTo>
                  <a:lnTo>
                    <a:pt x="3778" y="1033"/>
                  </a:lnTo>
                  <a:lnTo>
                    <a:pt x="3766" y="1040"/>
                  </a:lnTo>
                  <a:lnTo>
                    <a:pt x="3723" y="970"/>
                  </a:lnTo>
                  <a:lnTo>
                    <a:pt x="3723" y="970"/>
                  </a:lnTo>
                  <a:lnTo>
                    <a:pt x="3718" y="963"/>
                  </a:lnTo>
                  <a:lnTo>
                    <a:pt x="3709" y="957"/>
                  </a:lnTo>
                  <a:lnTo>
                    <a:pt x="3700" y="954"/>
                  </a:lnTo>
                  <a:lnTo>
                    <a:pt x="3695" y="954"/>
                  </a:lnTo>
                  <a:lnTo>
                    <a:pt x="3691" y="956"/>
                  </a:lnTo>
                  <a:lnTo>
                    <a:pt x="3691" y="956"/>
                  </a:lnTo>
                  <a:lnTo>
                    <a:pt x="3648" y="966"/>
                  </a:lnTo>
                  <a:lnTo>
                    <a:pt x="3555" y="991"/>
                  </a:lnTo>
                  <a:lnTo>
                    <a:pt x="3555" y="991"/>
                  </a:lnTo>
                  <a:lnTo>
                    <a:pt x="3506" y="1007"/>
                  </a:lnTo>
                  <a:lnTo>
                    <a:pt x="3462" y="1021"/>
                  </a:lnTo>
                  <a:lnTo>
                    <a:pt x="3420" y="1036"/>
                  </a:lnTo>
                  <a:lnTo>
                    <a:pt x="3420" y="1036"/>
                  </a:lnTo>
                  <a:lnTo>
                    <a:pt x="3411" y="1037"/>
                  </a:lnTo>
                  <a:lnTo>
                    <a:pt x="3403" y="1039"/>
                  </a:lnTo>
                  <a:lnTo>
                    <a:pt x="3394" y="1037"/>
                  </a:lnTo>
                  <a:lnTo>
                    <a:pt x="3385" y="1036"/>
                  </a:lnTo>
                  <a:lnTo>
                    <a:pt x="3376" y="1033"/>
                  </a:lnTo>
                  <a:lnTo>
                    <a:pt x="3369" y="1028"/>
                  </a:lnTo>
                  <a:lnTo>
                    <a:pt x="3361" y="1024"/>
                  </a:lnTo>
                  <a:lnTo>
                    <a:pt x="3357" y="1018"/>
                  </a:lnTo>
                  <a:lnTo>
                    <a:pt x="3309" y="954"/>
                  </a:lnTo>
                  <a:lnTo>
                    <a:pt x="3309" y="954"/>
                  </a:lnTo>
                  <a:lnTo>
                    <a:pt x="3298" y="939"/>
                  </a:lnTo>
                  <a:lnTo>
                    <a:pt x="3286" y="928"/>
                  </a:lnTo>
                  <a:lnTo>
                    <a:pt x="3286" y="928"/>
                  </a:lnTo>
                  <a:lnTo>
                    <a:pt x="3274" y="914"/>
                  </a:lnTo>
                  <a:lnTo>
                    <a:pt x="3258" y="897"/>
                  </a:lnTo>
                  <a:lnTo>
                    <a:pt x="3258" y="897"/>
                  </a:lnTo>
                  <a:lnTo>
                    <a:pt x="3253" y="889"/>
                  </a:lnTo>
                  <a:lnTo>
                    <a:pt x="3249" y="882"/>
                  </a:lnTo>
                  <a:lnTo>
                    <a:pt x="3247" y="874"/>
                  </a:lnTo>
                  <a:lnTo>
                    <a:pt x="3246" y="865"/>
                  </a:lnTo>
                  <a:lnTo>
                    <a:pt x="3246" y="857"/>
                  </a:lnTo>
                  <a:lnTo>
                    <a:pt x="3247" y="848"/>
                  </a:lnTo>
                  <a:lnTo>
                    <a:pt x="3249" y="839"/>
                  </a:lnTo>
                  <a:lnTo>
                    <a:pt x="3253" y="831"/>
                  </a:lnTo>
                  <a:lnTo>
                    <a:pt x="3253" y="831"/>
                  </a:lnTo>
                  <a:lnTo>
                    <a:pt x="3275" y="793"/>
                  </a:lnTo>
                  <a:lnTo>
                    <a:pt x="3299" y="753"/>
                  </a:lnTo>
                  <a:lnTo>
                    <a:pt x="3324" y="707"/>
                  </a:lnTo>
                  <a:lnTo>
                    <a:pt x="3324" y="707"/>
                  </a:lnTo>
                  <a:lnTo>
                    <a:pt x="3348" y="661"/>
                  </a:lnTo>
                  <a:lnTo>
                    <a:pt x="3369" y="621"/>
                  </a:lnTo>
                  <a:lnTo>
                    <a:pt x="3388" y="581"/>
                  </a:lnTo>
                  <a:lnTo>
                    <a:pt x="3388" y="581"/>
                  </a:lnTo>
                  <a:lnTo>
                    <a:pt x="3391" y="573"/>
                  </a:lnTo>
                  <a:lnTo>
                    <a:pt x="3389" y="564"/>
                  </a:lnTo>
                  <a:lnTo>
                    <a:pt x="3385" y="553"/>
                  </a:lnTo>
                  <a:lnTo>
                    <a:pt x="3379" y="546"/>
                  </a:lnTo>
                  <a:lnTo>
                    <a:pt x="3281" y="457"/>
                  </a:lnTo>
                  <a:lnTo>
                    <a:pt x="3264" y="444"/>
                  </a:lnTo>
                  <a:lnTo>
                    <a:pt x="3264" y="444"/>
                  </a:lnTo>
                  <a:lnTo>
                    <a:pt x="3255" y="439"/>
                  </a:lnTo>
                  <a:lnTo>
                    <a:pt x="3244" y="438"/>
                  </a:lnTo>
                  <a:lnTo>
                    <a:pt x="3234" y="438"/>
                  </a:lnTo>
                  <a:lnTo>
                    <a:pt x="3227" y="441"/>
                  </a:lnTo>
                  <a:lnTo>
                    <a:pt x="3227" y="441"/>
                  </a:lnTo>
                  <a:lnTo>
                    <a:pt x="3188" y="468"/>
                  </a:lnTo>
                  <a:lnTo>
                    <a:pt x="3110" y="524"/>
                  </a:lnTo>
                  <a:lnTo>
                    <a:pt x="3110" y="524"/>
                  </a:lnTo>
                  <a:lnTo>
                    <a:pt x="3033" y="581"/>
                  </a:lnTo>
                  <a:lnTo>
                    <a:pt x="2999" y="610"/>
                  </a:lnTo>
                  <a:lnTo>
                    <a:pt x="2999" y="610"/>
                  </a:lnTo>
                  <a:lnTo>
                    <a:pt x="2991" y="614"/>
                  </a:lnTo>
                  <a:lnTo>
                    <a:pt x="2984" y="617"/>
                  </a:lnTo>
                  <a:lnTo>
                    <a:pt x="2977" y="620"/>
                  </a:lnTo>
                  <a:lnTo>
                    <a:pt x="2968" y="621"/>
                  </a:lnTo>
                  <a:lnTo>
                    <a:pt x="2959" y="621"/>
                  </a:lnTo>
                  <a:lnTo>
                    <a:pt x="2951" y="620"/>
                  </a:lnTo>
                  <a:lnTo>
                    <a:pt x="2943" y="617"/>
                  </a:lnTo>
                  <a:lnTo>
                    <a:pt x="2935" y="614"/>
                  </a:lnTo>
                  <a:lnTo>
                    <a:pt x="2799" y="533"/>
                  </a:lnTo>
                  <a:lnTo>
                    <a:pt x="2799" y="533"/>
                  </a:lnTo>
                  <a:lnTo>
                    <a:pt x="2793" y="528"/>
                  </a:lnTo>
                  <a:lnTo>
                    <a:pt x="2787" y="522"/>
                  </a:lnTo>
                  <a:lnTo>
                    <a:pt x="2781" y="516"/>
                  </a:lnTo>
                  <a:lnTo>
                    <a:pt x="2777" y="509"/>
                  </a:lnTo>
                  <a:lnTo>
                    <a:pt x="2774" y="500"/>
                  </a:lnTo>
                  <a:lnTo>
                    <a:pt x="2773" y="491"/>
                  </a:lnTo>
                  <a:lnTo>
                    <a:pt x="2771" y="482"/>
                  </a:lnTo>
                  <a:lnTo>
                    <a:pt x="2773" y="475"/>
                  </a:lnTo>
                  <a:lnTo>
                    <a:pt x="2773" y="475"/>
                  </a:lnTo>
                  <a:lnTo>
                    <a:pt x="2780" y="431"/>
                  </a:lnTo>
                  <a:lnTo>
                    <a:pt x="2796" y="336"/>
                  </a:lnTo>
                  <a:lnTo>
                    <a:pt x="2796" y="336"/>
                  </a:lnTo>
                  <a:lnTo>
                    <a:pt x="2802" y="284"/>
                  </a:lnTo>
                  <a:lnTo>
                    <a:pt x="2808" y="240"/>
                  </a:lnTo>
                  <a:lnTo>
                    <a:pt x="2812" y="194"/>
                  </a:lnTo>
                  <a:lnTo>
                    <a:pt x="2812" y="194"/>
                  </a:lnTo>
                  <a:lnTo>
                    <a:pt x="2812" y="189"/>
                  </a:lnTo>
                  <a:lnTo>
                    <a:pt x="2812" y="185"/>
                  </a:lnTo>
                  <a:lnTo>
                    <a:pt x="2808" y="176"/>
                  </a:lnTo>
                  <a:lnTo>
                    <a:pt x="2801" y="167"/>
                  </a:lnTo>
                  <a:lnTo>
                    <a:pt x="2793" y="163"/>
                  </a:lnTo>
                  <a:lnTo>
                    <a:pt x="2783" y="157"/>
                  </a:lnTo>
                  <a:lnTo>
                    <a:pt x="2783" y="157"/>
                  </a:lnTo>
                  <a:lnTo>
                    <a:pt x="2725" y="136"/>
                  </a:lnTo>
                  <a:lnTo>
                    <a:pt x="2730" y="123"/>
                  </a:lnTo>
                  <a:lnTo>
                    <a:pt x="2725" y="136"/>
                  </a:lnTo>
                  <a:lnTo>
                    <a:pt x="2648" y="108"/>
                  </a:lnTo>
                  <a:lnTo>
                    <a:pt x="2648" y="108"/>
                  </a:lnTo>
                  <a:lnTo>
                    <a:pt x="2638" y="107"/>
                  </a:lnTo>
                  <a:lnTo>
                    <a:pt x="2629" y="108"/>
                  </a:lnTo>
                  <a:lnTo>
                    <a:pt x="2620" y="111"/>
                  </a:lnTo>
                  <a:lnTo>
                    <a:pt x="2616" y="114"/>
                  </a:lnTo>
                  <a:lnTo>
                    <a:pt x="2613" y="117"/>
                  </a:lnTo>
                  <a:lnTo>
                    <a:pt x="2613" y="117"/>
                  </a:lnTo>
                  <a:lnTo>
                    <a:pt x="2588" y="152"/>
                  </a:lnTo>
                  <a:lnTo>
                    <a:pt x="2561" y="191"/>
                  </a:lnTo>
                  <a:lnTo>
                    <a:pt x="2533" y="234"/>
                  </a:lnTo>
                  <a:lnTo>
                    <a:pt x="2533" y="234"/>
                  </a:lnTo>
                  <a:lnTo>
                    <a:pt x="2480" y="317"/>
                  </a:lnTo>
                  <a:lnTo>
                    <a:pt x="2458" y="355"/>
                  </a:lnTo>
                  <a:lnTo>
                    <a:pt x="2458" y="355"/>
                  </a:lnTo>
                  <a:lnTo>
                    <a:pt x="2453" y="361"/>
                  </a:lnTo>
                  <a:lnTo>
                    <a:pt x="2447" y="365"/>
                  </a:lnTo>
                  <a:lnTo>
                    <a:pt x="2441" y="371"/>
                  </a:lnTo>
                  <a:lnTo>
                    <a:pt x="2435" y="374"/>
                  </a:lnTo>
                  <a:lnTo>
                    <a:pt x="2429" y="379"/>
                  </a:lnTo>
                  <a:lnTo>
                    <a:pt x="2422" y="380"/>
                  </a:lnTo>
                  <a:lnTo>
                    <a:pt x="2415" y="382"/>
                  </a:lnTo>
                  <a:lnTo>
                    <a:pt x="2407" y="383"/>
                  </a:lnTo>
                  <a:lnTo>
                    <a:pt x="2407" y="383"/>
                  </a:lnTo>
                  <a:lnTo>
                    <a:pt x="2397" y="382"/>
                  </a:lnTo>
                  <a:lnTo>
                    <a:pt x="2320" y="363"/>
                  </a:lnTo>
                  <a:lnTo>
                    <a:pt x="2245" y="352"/>
                  </a:lnTo>
                  <a:lnTo>
                    <a:pt x="2245" y="352"/>
                  </a:lnTo>
                  <a:lnTo>
                    <a:pt x="2236" y="349"/>
                  </a:lnTo>
                  <a:lnTo>
                    <a:pt x="2228" y="346"/>
                  </a:lnTo>
                  <a:lnTo>
                    <a:pt x="2221" y="342"/>
                  </a:lnTo>
                  <a:lnTo>
                    <a:pt x="2213" y="336"/>
                  </a:lnTo>
                  <a:lnTo>
                    <a:pt x="2209" y="328"/>
                  </a:lnTo>
                  <a:lnTo>
                    <a:pt x="2203" y="321"/>
                  </a:lnTo>
                  <a:lnTo>
                    <a:pt x="2200" y="314"/>
                  </a:lnTo>
                  <a:lnTo>
                    <a:pt x="2199" y="305"/>
                  </a:lnTo>
                  <a:lnTo>
                    <a:pt x="2199" y="305"/>
                  </a:lnTo>
                  <a:lnTo>
                    <a:pt x="2191" y="260"/>
                  </a:lnTo>
                  <a:lnTo>
                    <a:pt x="2172" y="164"/>
                  </a:lnTo>
                  <a:lnTo>
                    <a:pt x="2172" y="164"/>
                  </a:lnTo>
                  <a:lnTo>
                    <a:pt x="2162" y="113"/>
                  </a:lnTo>
                  <a:lnTo>
                    <a:pt x="2151" y="70"/>
                  </a:lnTo>
                  <a:lnTo>
                    <a:pt x="2141" y="27"/>
                  </a:lnTo>
                  <a:lnTo>
                    <a:pt x="2141" y="27"/>
                  </a:lnTo>
                  <a:lnTo>
                    <a:pt x="2140" y="22"/>
                  </a:lnTo>
                  <a:lnTo>
                    <a:pt x="2137" y="19"/>
                  </a:lnTo>
                  <a:lnTo>
                    <a:pt x="2131" y="12"/>
                  </a:lnTo>
                  <a:lnTo>
                    <a:pt x="2122" y="8"/>
                  </a:lnTo>
                  <a:lnTo>
                    <a:pt x="2111" y="5"/>
                  </a:lnTo>
                  <a:lnTo>
                    <a:pt x="1980" y="0"/>
                  </a:lnTo>
                  <a:lnTo>
                    <a:pt x="1958" y="2"/>
                  </a:lnTo>
                  <a:lnTo>
                    <a:pt x="1958" y="2"/>
                  </a:lnTo>
                  <a:lnTo>
                    <a:pt x="1947" y="3"/>
                  </a:lnTo>
                  <a:lnTo>
                    <a:pt x="1938" y="9"/>
                  </a:lnTo>
                  <a:lnTo>
                    <a:pt x="1931" y="15"/>
                  </a:lnTo>
                  <a:lnTo>
                    <a:pt x="1928" y="19"/>
                  </a:lnTo>
                  <a:lnTo>
                    <a:pt x="1927" y="24"/>
                  </a:lnTo>
                  <a:lnTo>
                    <a:pt x="1927" y="24"/>
                  </a:lnTo>
                  <a:lnTo>
                    <a:pt x="1915" y="67"/>
                  </a:lnTo>
                  <a:lnTo>
                    <a:pt x="1891" y="161"/>
                  </a:lnTo>
                  <a:lnTo>
                    <a:pt x="1891" y="161"/>
                  </a:lnTo>
                  <a:lnTo>
                    <a:pt x="1879" y="212"/>
                  </a:lnTo>
                  <a:lnTo>
                    <a:pt x="1869" y="255"/>
                  </a:lnTo>
                  <a:lnTo>
                    <a:pt x="1860" y="299"/>
                  </a:lnTo>
                  <a:lnTo>
                    <a:pt x="1860" y="299"/>
                  </a:lnTo>
                  <a:lnTo>
                    <a:pt x="1859" y="306"/>
                  </a:lnTo>
                  <a:lnTo>
                    <a:pt x="1854" y="314"/>
                  </a:lnTo>
                  <a:lnTo>
                    <a:pt x="1850" y="321"/>
                  </a:lnTo>
                  <a:lnTo>
                    <a:pt x="1844" y="327"/>
                  </a:lnTo>
                  <a:lnTo>
                    <a:pt x="1838" y="333"/>
                  </a:lnTo>
                  <a:lnTo>
                    <a:pt x="1830" y="337"/>
                  </a:lnTo>
                  <a:lnTo>
                    <a:pt x="1822" y="340"/>
                  </a:lnTo>
                  <a:lnTo>
                    <a:pt x="1814" y="342"/>
                  </a:lnTo>
                  <a:lnTo>
                    <a:pt x="1659" y="367"/>
                  </a:lnTo>
                  <a:lnTo>
                    <a:pt x="1659" y="367"/>
                  </a:lnTo>
                  <a:lnTo>
                    <a:pt x="1650" y="368"/>
                  </a:lnTo>
                  <a:lnTo>
                    <a:pt x="1643" y="367"/>
                  </a:lnTo>
                  <a:lnTo>
                    <a:pt x="1634" y="365"/>
                  </a:lnTo>
                  <a:lnTo>
                    <a:pt x="1626" y="363"/>
                  </a:lnTo>
                  <a:lnTo>
                    <a:pt x="1619" y="358"/>
                  </a:lnTo>
                  <a:lnTo>
                    <a:pt x="1612" y="354"/>
                  </a:lnTo>
                  <a:lnTo>
                    <a:pt x="1606" y="346"/>
                  </a:lnTo>
                  <a:lnTo>
                    <a:pt x="1601" y="340"/>
                  </a:lnTo>
                  <a:lnTo>
                    <a:pt x="1601" y="340"/>
                  </a:lnTo>
                  <a:lnTo>
                    <a:pt x="1579" y="302"/>
                  </a:lnTo>
                  <a:lnTo>
                    <a:pt x="1555" y="263"/>
                  </a:lnTo>
                  <a:lnTo>
                    <a:pt x="1529" y="219"/>
                  </a:lnTo>
                  <a:lnTo>
                    <a:pt x="1529" y="219"/>
                  </a:lnTo>
                  <a:lnTo>
                    <a:pt x="1477" y="138"/>
                  </a:lnTo>
                  <a:lnTo>
                    <a:pt x="1452" y="99"/>
                  </a:lnTo>
                  <a:lnTo>
                    <a:pt x="1452" y="99"/>
                  </a:lnTo>
                  <a:lnTo>
                    <a:pt x="1449" y="96"/>
                  </a:lnTo>
                  <a:lnTo>
                    <a:pt x="1444" y="93"/>
                  </a:lnTo>
                  <a:lnTo>
                    <a:pt x="1436" y="89"/>
                  </a:lnTo>
                  <a:lnTo>
                    <a:pt x="1425" y="87"/>
                  </a:lnTo>
                  <a:lnTo>
                    <a:pt x="1416" y="87"/>
                  </a:lnTo>
                  <a:lnTo>
                    <a:pt x="1405" y="90"/>
                  </a:lnTo>
                  <a:lnTo>
                    <a:pt x="1405" y="90"/>
                  </a:lnTo>
                  <a:lnTo>
                    <a:pt x="1350" y="111"/>
                  </a:lnTo>
                  <a:lnTo>
                    <a:pt x="1347" y="111"/>
                  </a:lnTo>
                  <a:lnTo>
                    <a:pt x="1270" y="139"/>
                  </a:lnTo>
                  <a:lnTo>
                    <a:pt x="1270" y="139"/>
                  </a:lnTo>
                  <a:lnTo>
                    <a:pt x="1263" y="145"/>
                  </a:lnTo>
                  <a:lnTo>
                    <a:pt x="1255" y="151"/>
                  </a:lnTo>
                  <a:lnTo>
                    <a:pt x="1251" y="160"/>
                  </a:lnTo>
                  <a:lnTo>
                    <a:pt x="1249" y="164"/>
                  </a:lnTo>
                  <a:lnTo>
                    <a:pt x="1249" y="169"/>
                  </a:lnTo>
                  <a:lnTo>
                    <a:pt x="1252" y="212"/>
                  </a:lnTo>
                  <a:lnTo>
                    <a:pt x="1263" y="311"/>
                  </a:lnTo>
                  <a:lnTo>
                    <a:pt x="1263" y="311"/>
                  </a:lnTo>
                  <a:lnTo>
                    <a:pt x="1276" y="407"/>
                  </a:lnTo>
                  <a:lnTo>
                    <a:pt x="1282" y="451"/>
                  </a:lnTo>
                  <a:lnTo>
                    <a:pt x="1282" y="451"/>
                  </a:lnTo>
                  <a:lnTo>
                    <a:pt x="1283" y="460"/>
                  </a:lnTo>
                  <a:lnTo>
                    <a:pt x="1282" y="469"/>
                  </a:lnTo>
                  <a:lnTo>
                    <a:pt x="1280" y="478"/>
                  </a:lnTo>
                  <a:lnTo>
                    <a:pt x="1276" y="485"/>
                  </a:lnTo>
                  <a:lnTo>
                    <a:pt x="1271" y="493"/>
                  </a:lnTo>
                  <a:lnTo>
                    <a:pt x="1267" y="500"/>
                  </a:lnTo>
                  <a:lnTo>
                    <a:pt x="1260" y="506"/>
                  </a:lnTo>
                  <a:lnTo>
                    <a:pt x="1254" y="510"/>
                  </a:lnTo>
                  <a:lnTo>
                    <a:pt x="1231" y="521"/>
                  </a:lnTo>
                  <a:lnTo>
                    <a:pt x="1231" y="521"/>
                  </a:lnTo>
                  <a:lnTo>
                    <a:pt x="1218" y="527"/>
                  </a:lnTo>
                  <a:lnTo>
                    <a:pt x="1218" y="527"/>
                  </a:lnTo>
                  <a:lnTo>
                    <a:pt x="1202" y="536"/>
                  </a:lnTo>
                  <a:lnTo>
                    <a:pt x="1184" y="544"/>
                  </a:lnTo>
                  <a:lnTo>
                    <a:pt x="1116" y="586"/>
                  </a:lnTo>
                  <a:lnTo>
                    <a:pt x="1116" y="586"/>
                  </a:lnTo>
                  <a:lnTo>
                    <a:pt x="1109" y="589"/>
                  </a:lnTo>
                  <a:lnTo>
                    <a:pt x="1101" y="592"/>
                  </a:lnTo>
                  <a:lnTo>
                    <a:pt x="1092" y="593"/>
                  </a:lnTo>
                  <a:lnTo>
                    <a:pt x="1084" y="592"/>
                  </a:lnTo>
                  <a:lnTo>
                    <a:pt x="1075" y="590"/>
                  </a:lnTo>
                  <a:lnTo>
                    <a:pt x="1066" y="587"/>
                  </a:lnTo>
                  <a:lnTo>
                    <a:pt x="1058" y="584"/>
                  </a:lnTo>
                  <a:lnTo>
                    <a:pt x="1051" y="578"/>
                  </a:lnTo>
                  <a:lnTo>
                    <a:pt x="1051" y="578"/>
                  </a:lnTo>
                  <a:lnTo>
                    <a:pt x="1017" y="549"/>
                  </a:lnTo>
                  <a:lnTo>
                    <a:pt x="982" y="521"/>
                  </a:lnTo>
                  <a:lnTo>
                    <a:pt x="942" y="488"/>
                  </a:lnTo>
                  <a:lnTo>
                    <a:pt x="942" y="488"/>
                  </a:lnTo>
                  <a:lnTo>
                    <a:pt x="866" y="431"/>
                  </a:lnTo>
                  <a:lnTo>
                    <a:pt x="829" y="404"/>
                  </a:lnTo>
                  <a:lnTo>
                    <a:pt x="829" y="404"/>
                  </a:lnTo>
                  <a:lnTo>
                    <a:pt x="822" y="399"/>
                  </a:lnTo>
                  <a:lnTo>
                    <a:pt x="811" y="399"/>
                  </a:lnTo>
                  <a:lnTo>
                    <a:pt x="803" y="401"/>
                  </a:lnTo>
                  <a:lnTo>
                    <a:pt x="794" y="405"/>
                  </a:lnTo>
                  <a:lnTo>
                    <a:pt x="730" y="453"/>
                  </a:lnTo>
                  <a:lnTo>
                    <a:pt x="730" y="453"/>
                  </a:lnTo>
                  <a:lnTo>
                    <a:pt x="717" y="465"/>
                  </a:lnTo>
                  <a:lnTo>
                    <a:pt x="703" y="475"/>
                  </a:lnTo>
                  <a:lnTo>
                    <a:pt x="703" y="475"/>
                  </a:lnTo>
                  <a:lnTo>
                    <a:pt x="690" y="487"/>
                  </a:lnTo>
                  <a:lnTo>
                    <a:pt x="672" y="503"/>
                  </a:lnTo>
                  <a:lnTo>
                    <a:pt x="672" y="503"/>
                  </a:lnTo>
                  <a:lnTo>
                    <a:pt x="667" y="510"/>
                  </a:lnTo>
                  <a:lnTo>
                    <a:pt x="664" y="521"/>
                  </a:lnTo>
                  <a:lnTo>
                    <a:pt x="662" y="530"/>
                  </a:lnTo>
                  <a:lnTo>
                    <a:pt x="662" y="534"/>
                  </a:lnTo>
                  <a:lnTo>
                    <a:pt x="664" y="539"/>
                  </a:lnTo>
                  <a:lnTo>
                    <a:pt x="664" y="539"/>
                  </a:lnTo>
                  <a:lnTo>
                    <a:pt x="683" y="580"/>
                  </a:lnTo>
                  <a:lnTo>
                    <a:pt x="724" y="667"/>
                  </a:lnTo>
                  <a:lnTo>
                    <a:pt x="724" y="667"/>
                  </a:lnTo>
                  <a:lnTo>
                    <a:pt x="746" y="712"/>
                  </a:lnTo>
                  <a:lnTo>
                    <a:pt x="767" y="752"/>
                  </a:lnTo>
                  <a:lnTo>
                    <a:pt x="788" y="791"/>
                  </a:lnTo>
                  <a:lnTo>
                    <a:pt x="788" y="791"/>
                  </a:lnTo>
                  <a:lnTo>
                    <a:pt x="792" y="799"/>
                  </a:lnTo>
                  <a:lnTo>
                    <a:pt x="794" y="808"/>
                  </a:lnTo>
                  <a:lnTo>
                    <a:pt x="795" y="817"/>
                  </a:lnTo>
                  <a:lnTo>
                    <a:pt x="795" y="826"/>
                  </a:lnTo>
                  <a:lnTo>
                    <a:pt x="794" y="834"/>
                  </a:lnTo>
                  <a:lnTo>
                    <a:pt x="791" y="842"/>
                  </a:lnTo>
                  <a:lnTo>
                    <a:pt x="788" y="851"/>
                  </a:lnTo>
                  <a:lnTo>
                    <a:pt x="782" y="857"/>
                  </a:lnTo>
                  <a:lnTo>
                    <a:pt x="782" y="857"/>
                  </a:lnTo>
                  <a:lnTo>
                    <a:pt x="782" y="857"/>
                  </a:lnTo>
                  <a:lnTo>
                    <a:pt x="779" y="860"/>
                  </a:lnTo>
                  <a:lnTo>
                    <a:pt x="779" y="860"/>
                  </a:lnTo>
                  <a:lnTo>
                    <a:pt x="715" y="931"/>
                  </a:lnTo>
                  <a:lnTo>
                    <a:pt x="687" y="963"/>
                  </a:lnTo>
                  <a:lnTo>
                    <a:pt x="689" y="963"/>
                  </a:lnTo>
                  <a:lnTo>
                    <a:pt x="680" y="975"/>
                  </a:lnTo>
                  <a:lnTo>
                    <a:pt x="680" y="975"/>
                  </a:lnTo>
                  <a:lnTo>
                    <a:pt x="672" y="982"/>
                  </a:lnTo>
                  <a:lnTo>
                    <a:pt x="661" y="990"/>
                  </a:lnTo>
                  <a:lnTo>
                    <a:pt x="649" y="993"/>
                  </a:lnTo>
                  <a:lnTo>
                    <a:pt x="637" y="994"/>
                  </a:lnTo>
                  <a:lnTo>
                    <a:pt x="637" y="994"/>
                  </a:lnTo>
                  <a:lnTo>
                    <a:pt x="627" y="994"/>
                  </a:lnTo>
                  <a:lnTo>
                    <a:pt x="618" y="991"/>
                  </a:lnTo>
                  <a:lnTo>
                    <a:pt x="618" y="991"/>
                  </a:lnTo>
                  <a:lnTo>
                    <a:pt x="575" y="975"/>
                  </a:lnTo>
                  <a:lnTo>
                    <a:pt x="533" y="960"/>
                  </a:lnTo>
                  <a:lnTo>
                    <a:pt x="485" y="944"/>
                  </a:lnTo>
                  <a:lnTo>
                    <a:pt x="485" y="944"/>
                  </a:lnTo>
                  <a:lnTo>
                    <a:pt x="434" y="928"/>
                  </a:lnTo>
                  <a:lnTo>
                    <a:pt x="390" y="914"/>
                  </a:lnTo>
                  <a:lnTo>
                    <a:pt x="347" y="901"/>
                  </a:lnTo>
                  <a:lnTo>
                    <a:pt x="347" y="901"/>
                  </a:lnTo>
                  <a:lnTo>
                    <a:pt x="343" y="901"/>
                  </a:lnTo>
                  <a:lnTo>
                    <a:pt x="338" y="901"/>
                  </a:lnTo>
                  <a:lnTo>
                    <a:pt x="329" y="902"/>
                  </a:lnTo>
                  <a:lnTo>
                    <a:pt x="320" y="908"/>
                  </a:lnTo>
                  <a:lnTo>
                    <a:pt x="315" y="914"/>
                  </a:lnTo>
                  <a:lnTo>
                    <a:pt x="276" y="979"/>
                  </a:lnTo>
                  <a:lnTo>
                    <a:pt x="233" y="1049"/>
                  </a:lnTo>
                  <a:lnTo>
                    <a:pt x="233" y="1049"/>
                  </a:lnTo>
                  <a:lnTo>
                    <a:pt x="232" y="1053"/>
                  </a:lnTo>
                  <a:lnTo>
                    <a:pt x="230" y="1058"/>
                  </a:lnTo>
                  <a:lnTo>
                    <a:pt x="230" y="1068"/>
                  </a:lnTo>
                  <a:lnTo>
                    <a:pt x="233" y="1078"/>
                  </a:lnTo>
                  <a:lnTo>
                    <a:pt x="238" y="1086"/>
                  </a:lnTo>
                  <a:lnTo>
                    <a:pt x="238" y="1086"/>
                  </a:lnTo>
                  <a:lnTo>
                    <a:pt x="270" y="1117"/>
                  </a:lnTo>
                  <a:lnTo>
                    <a:pt x="340" y="1185"/>
                  </a:lnTo>
                  <a:lnTo>
                    <a:pt x="340" y="1185"/>
                  </a:lnTo>
                  <a:lnTo>
                    <a:pt x="411" y="1252"/>
                  </a:lnTo>
                  <a:lnTo>
                    <a:pt x="443" y="1281"/>
                  </a:lnTo>
                  <a:lnTo>
                    <a:pt x="443" y="1281"/>
                  </a:lnTo>
                  <a:lnTo>
                    <a:pt x="451" y="1287"/>
                  </a:lnTo>
                  <a:lnTo>
                    <a:pt x="455" y="1294"/>
                  </a:lnTo>
                  <a:lnTo>
                    <a:pt x="459" y="1302"/>
                  </a:lnTo>
                  <a:lnTo>
                    <a:pt x="461" y="1311"/>
                  </a:lnTo>
                  <a:lnTo>
                    <a:pt x="462" y="1320"/>
                  </a:lnTo>
                  <a:lnTo>
                    <a:pt x="462" y="1328"/>
                  </a:lnTo>
                  <a:lnTo>
                    <a:pt x="461" y="1336"/>
                  </a:lnTo>
                  <a:lnTo>
                    <a:pt x="458" y="1345"/>
                  </a:lnTo>
                  <a:lnTo>
                    <a:pt x="448" y="1367"/>
                  </a:lnTo>
                  <a:lnTo>
                    <a:pt x="448" y="1367"/>
                  </a:lnTo>
                  <a:lnTo>
                    <a:pt x="437" y="1395"/>
                  </a:lnTo>
                  <a:lnTo>
                    <a:pt x="403" y="1490"/>
                  </a:lnTo>
                  <a:lnTo>
                    <a:pt x="403" y="1490"/>
                  </a:lnTo>
                  <a:lnTo>
                    <a:pt x="400" y="1497"/>
                  </a:lnTo>
                  <a:lnTo>
                    <a:pt x="396" y="1504"/>
                  </a:lnTo>
                  <a:lnTo>
                    <a:pt x="390" y="1510"/>
                  </a:lnTo>
                  <a:lnTo>
                    <a:pt x="383" y="1516"/>
                  </a:lnTo>
                  <a:lnTo>
                    <a:pt x="375" y="1521"/>
                  </a:lnTo>
                  <a:lnTo>
                    <a:pt x="366" y="1524"/>
                  </a:lnTo>
                  <a:lnTo>
                    <a:pt x="357" y="1525"/>
                  </a:lnTo>
                  <a:lnTo>
                    <a:pt x="349" y="1527"/>
                  </a:lnTo>
                  <a:lnTo>
                    <a:pt x="349" y="1527"/>
                  </a:lnTo>
                  <a:lnTo>
                    <a:pt x="349" y="1527"/>
                  </a:lnTo>
                  <a:lnTo>
                    <a:pt x="304" y="1527"/>
                  </a:lnTo>
                  <a:lnTo>
                    <a:pt x="208" y="1528"/>
                  </a:lnTo>
                  <a:lnTo>
                    <a:pt x="208" y="1528"/>
                  </a:lnTo>
                  <a:lnTo>
                    <a:pt x="112" y="1533"/>
                  </a:lnTo>
                  <a:lnTo>
                    <a:pt x="68" y="1536"/>
                  </a:lnTo>
                  <a:lnTo>
                    <a:pt x="68" y="1536"/>
                  </a:lnTo>
                  <a:lnTo>
                    <a:pt x="63" y="1537"/>
                  </a:lnTo>
                  <a:lnTo>
                    <a:pt x="59" y="1538"/>
                  </a:lnTo>
                  <a:lnTo>
                    <a:pt x="51" y="1543"/>
                  </a:lnTo>
                  <a:lnTo>
                    <a:pt x="44" y="1552"/>
                  </a:lnTo>
                  <a:lnTo>
                    <a:pt x="41" y="1561"/>
                  </a:lnTo>
                  <a:lnTo>
                    <a:pt x="22" y="1636"/>
                  </a:lnTo>
                  <a:lnTo>
                    <a:pt x="11" y="1713"/>
                  </a:lnTo>
                  <a:lnTo>
                    <a:pt x="11" y="1713"/>
                  </a:lnTo>
                  <a:lnTo>
                    <a:pt x="11" y="1722"/>
                  </a:lnTo>
                  <a:lnTo>
                    <a:pt x="14" y="1732"/>
                  </a:lnTo>
                  <a:lnTo>
                    <a:pt x="20" y="1740"/>
                  </a:lnTo>
                  <a:lnTo>
                    <a:pt x="23" y="1743"/>
                  </a:lnTo>
                  <a:lnTo>
                    <a:pt x="26" y="1746"/>
                  </a:lnTo>
                  <a:lnTo>
                    <a:pt x="26" y="1746"/>
                  </a:lnTo>
                  <a:lnTo>
                    <a:pt x="68" y="1765"/>
                  </a:lnTo>
                  <a:lnTo>
                    <a:pt x="155" y="1805"/>
                  </a:lnTo>
                  <a:lnTo>
                    <a:pt x="285" y="1858"/>
                  </a:lnTo>
                  <a:lnTo>
                    <a:pt x="285" y="1858"/>
                  </a:lnTo>
                  <a:lnTo>
                    <a:pt x="292" y="1862"/>
                  </a:lnTo>
                  <a:lnTo>
                    <a:pt x="300" y="1867"/>
                  </a:lnTo>
                  <a:lnTo>
                    <a:pt x="307" y="1873"/>
                  </a:lnTo>
                  <a:lnTo>
                    <a:pt x="312" y="1880"/>
                  </a:lnTo>
                  <a:lnTo>
                    <a:pt x="316" y="1888"/>
                  </a:lnTo>
                  <a:lnTo>
                    <a:pt x="320" y="1896"/>
                  </a:lnTo>
                  <a:lnTo>
                    <a:pt x="322" y="1904"/>
                  </a:lnTo>
                  <a:lnTo>
                    <a:pt x="322" y="1913"/>
                  </a:lnTo>
                  <a:lnTo>
                    <a:pt x="322" y="1913"/>
                  </a:lnTo>
                  <a:lnTo>
                    <a:pt x="319" y="1996"/>
                  </a:lnTo>
                  <a:lnTo>
                    <a:pt x="317" y="2055"/>
                  </a:lnTo>
                  <a:lnTo>
                    <a:pt x="319" y="2055"/>
                  </a:lnTo>
                  <a:lnTo>
                    <a:pt x="319" y="2068"/>
                  </a:lnTo>
                  <a:lnTo>
                    <a:pt x="319" y="2068"/>
                  </a:lnTo>
                  <a:lnTo>
                    <a:pt x="319" y="2077"/>
                  </a:lnTo>
                  <a:lnTo>
                    <a:pt x="317" y="2084"/>
                  </a:lnTo>
                  <a:lnTo>
                    <a:pt x="315" y="2093"/>
                  </a:lnTo>
                  <a:lnTo>
                    <a:pt x="310" y="2101"/>
                  </a:lnTo>
                  <a:lnTo>
                    <a:pt x="304" y="2106"/>
                  </a:lnTo>
                  <a:lnTo>
                    <a:pt x="297" y="2114"/>
                  </a:lnTo>
                  <a:lnTo>
                    <a:pt x="289" y="2118"/>
                  </a:lnTo>
                  <a:lnTo>
                    <a:pt x="282" y="2121"/>
                  </a:lnTo>
                  <a:lnTo>
                    <a:pt x="282" y="2121"/>
                  </a:lnTo>
                  <a:lnTo>
                    <a:pt x="241" y="2136"/>
                  </a:lnTo>
                  <a:lnTo>
                    <a:pt x="149" y="2172"/>
                  </a:lnTo>
                  <a:lnTo>
                    <a:pt x="149" y="2172"/>
                  </a:lnTo>
                  <a:lnTo>
                    <a:pt x="59" y="2209"/>
                  </a:lnTo>
                  <a:lnTo>
                    <a:pt x="17" y="2226"/>
                  </a:lnTo>
                  <a:lnTo>
                    <a:pt x="17" y="2226"/>
                  </a:lnTo>
                  <a:lnTo>
                    <a:pt x="10" y="2232"/>
                  </a:lnTo>
                  <a:lnTo>
                    <a:pt x="4" y="2240"/>
                  </a:lnTo>
                  <a:lnTo>
                    <a:pt x="1" y="2248"/>
                  </a:lnTo>
                  <a:lnTo>
                    <a:pt x="0" y="2253"/>
                  </a:lnTo>
                  <a:lnTo>
                    <a:pt x="1" y="2257"/>
                  </a:lnTo>
                  <a:lnTo>
                    <a:pt x="13" y="2331"/>
                  </a:lnTo>
                  <a:lnTo>
                    <a:pt x="26" y="2413"/>
                  </a:lnTo>
                  <a:lnTo>
                    <a:pt x="26" y="2413"/>
                  </a:lnTo>
                  <a:lnTo>
                    <a:pt x="26" y="2417"/>
                  </a:lnTo>
                  <a:lnTo>
                    <a:pt x="29" y="2422"/>
                  </a:lnTo>
                  <a:lnTo>
                    <a:pt x="35" y="2430"/>
                  </a:lnTo>
                  <a:lnTo>
                    <a:pt x="42" y="2435"/>
                  </a:lnTo>
                  <a:lnTo>
                    <a:pt x="51" y="2438"/>
                  </a:lnTo>
                  <a:lnTo>
                    <a:pt x="51" y="2438"/>
                  </a:lnTo>
                  <a:lnTo>
                    <a:pt x="97" y="2442"/>
                  </a:lnTo>
                  <a:lnTo>
                    <a:pt x="193" y="2450"/>
                  </a:lnTo>
                  <a:lnTo>
                    <a:pt x="193" y="2450"/>
                  </a:lnTo>
                  <a:lnTo>
                    <a:pt x="291" y="2454"/>
                  </a:lnTo>
                  <a:lnTo>
                    <a:pt x="335" y="2456"/>
                  </a:lnTo>
                  <a:lnTo>
                    <a:pt x="335" y="2456"/>
                  </a:lnTo>
                  <a:lnTo>
                    <a:pt x="344" y="2456"/>
                  </a:lnTo>
                  <a:lnTo>
                    <a:pt x="353" y="2459"/>
                  </a:lnTo>
                  <a:lnTo>
                    <a:pt x="360" y="2461"/>
                  </a:lnTo>
                  <a:lnTo>
                    <a:pt x="368" y="2467"/>
                  </a:lnTo>
                  <a:lnTo>
                    <a:pt x="375" y="2472"/>
                  </a:lnTo>
                  <a:lnTo>
                    <a:pt x="380" y="2479"/>
                  </a:lnTo>
                  <a:lnTo>
                    <a:pt x="384" y="2487"/>
                  </a:lnTo>
                  <a:lnTo>
                    <a:pt x="387" y="2494"/>
                  </a:lnTo>
                  <a:lnTo>
                    <a:pt x="393" y="2518"/>
                  </a:lnTo>
                  <a:lnTo>
                    <a:pt x="393" y="2518"/>
                  </a:lnTo>
                  <a:lnTo>
                    <a:pt x="403" y="2547"/>
                  </a:lnTo>
                  <a:lnTo>
                    <a:pt x="403" y="2547"/>
                  </a:lnTo>
                  <a:lnTo>
                    <a:pt x="412" y="2568"/>
                  </a:lnTo>
                  <a:lnTo>
                    <a:pt x="439" y="2642"/>
                  </a:lnTo>
                  <a:lnTo>
                    <a:pt x="439" y="2642"/>
                  </a:lnTo>
                  <a:lnTo>
                    <a:pt x="440" y="2649"/>
                  </a:lnTo>
                  <a:lnTo>
                    <a:pt x="442" y="2658"/>
                  </a:lnTo>
                  <a:lnTo>
                    <a:pt x="440" y="2667"/>
                  </a:lnTo>
                  <a:lnTo>
                    <a:pt x="439" y="2675"/>
                  </a:lnTo>
                  <a:lnTo>
                    <a:pt x="436" y="2683"/>
                  </a:lnTo>
                  <a:lnTo>
                    <a:pt x="431" y="2691"/>
                  </a:lnTo>
                  <a:lnTo>
                    <a:pt x="425" y="2698"/>
                  </a:lnTo>
                  <a:lnTo>
                    <a:pt x="420" y="2704"/>
                  </a:lnTo>
                  <a:lnTo>
                    <a:pt x="420" y="2704"/>
                  </a:lnTo>
                  <a:lnTo>
                    <a:pt x="386" y="2732"/>
                  </a:lnTo>
                  <a:lnTo>
                    <a:pt x="313" y="2796"/>
                  </a:lnTo>
                  <a:lnTo>
                    <a:pt x="313" y="2796"/>
                  </a:lnTo>
                  <a:lnTo>
                    <a:pt x="242" y="2861"/>
                  </a:lnTo>
                  <a:lnTo>
                    <a:pt x="210" y="2892"/>
                  </a:lnTo>
                  <a:lnTo>
                    <a:pt x="210" y="2892"/>
                  </a:lnTo>
                  <a:lnTo>
                    <a:pt x="208" y="2896"/>
                  </a:lnTo>
                  <a:lnTo>
                    <a:pt x="205" y="2899"/>
                  </a:lnTo>
                  <a:lnTo>
                    <a:pt x="202" y="2910"/>
                  </a:lnTo>
                  <a:lnTo>
                    <a:pt x="202" y="2920"/>
                  </a:lnTo>
                  <a:lnTo>
                    <a:pt x="205" y="2929"/>
                  </a:lnTo>
                  <a:lnTo>
                    <a:pt x="220" y="2957"/>
                  </a:lnTo>
                  <a:lnTo>
                    <a:pt x="220" y="2957"/>
                  </a:lnTo>
                  <a:lnTo>
                    <a:pt x="229" y="2976"/>
                  </a:lnTo>
                  <a:lnTo>
                    <a:pt x="241" y="2997"/>
                  </a:lnTo>
                  <a:lnTo>
                    <a:pt x="281" y="3064"/>
                  </a:lnTo>
                  <a:lnTo>
                    <a:pt x="281" y="3064"/>
                  </a:lnTo>
                  <a:lnTo>
                    <a:pt x="288" y="3071"/>
                  </a:lnTo>
                  <a:lnTo>
                    <a:pt x="295" y="3077"/>
                  </a:lnTo>
                  <a:lnTo>
                    <a:pt x="306" y="3080"/>
                  </a:lnTo>
                  <a:lnTo>
                    <a:pt x="310" y="3080"/>
                  </a:lnTo>
                  <a:lnTo>
                    <a:pt x="313" y="3080"/>
                  </a:lnTo>
                  <a:lnTo>
                    <a:pt x="313" y="3080"/>
                  </a:lnTo>
                  <a:lnTo>
                    <a:pt x="357" y="3068"/>
                  </a:lnTo>
                  <a:lnTo>
                    <a:pt x="449" y="3043"/>
                  </a:lnTo>
                  <a:lnTo>
                    <a:pt x="449" y="3043"/>
                  </a:lnTo>
                  <a:lnTo>
                    <a:pt x="525" y="3019"/>
                  </a:lnTo>
                  <a:lnTo>
                    <a:pt x="575" y="3003"/>
                  </a:lnTo>
                  <a:lnTo>
                    <a:pt x="575" y="3003"/>
                  </a:lnTo>
                  <a:lnTo>
                    <a:pt x="585" y="2998"/>
                  </a:lnTo>
                  <a:lnTo>
                    <a:pt x="585" y="2998"/>
                  </a:lnTo>
                  <a:lnTo>
                    <a:pt x="594" y="2997"/>
                  </a:lnTo>
                  <a:lnTo>
                    <a:pt x="603" y="2995"/>
                  </a:lnTo>
                  <a:lnTo>
                    <a:pt x="612" y="2997"/>
                  </a:lnTo>
                  <a:lnTo>
                    <a:pt x="621" y="2998"/>
                  </a:lnTo>
                  <a:lnTo>
                    <a:pt x="628" y="3001"/>
                  </a:lnTo>
                  <a:lnTo>
                    <a:pt x="637" y="3006"/>
                  </a:lnTo>
                  <a:lnTo>
                    <a:pt x="643" y="3010"/>
                  </a:lnTo>
                  <a:lnTo>
                    <a:pt x="649" y="3016"/>
                  </a:lnTo>
                  <a:lnTo>
                    <a:pt x="696" y="3080"/>
                  </a:lnTo>
                  <a:lnTo>
                    <a:pt x="696" y="3080"/>
                  </a:lnTo>
                  <a:lnTo>
                    <a:pt x="706" y="3095"/>
                  </a:lnTo>
                  <a:lnTo>
                    <a:pt x="718" y="3106"/>
                  </a:lnTo>
                  <a:lnTo>
                    <a:pt x="718" y="3106"/>
                  </a:lnTo>
                  <a:lnTo>
                    <a:pt x="730" y="3120"/>
                  </a:lnTo>
                  <a:lnTo>
                    <a:pt x="746" y="3137"/>
                  </a:lnTo>
                  <a:lnTo>
                    <a:pt x="746" y="3137"/>
                  </a:lnTo>
                  <a:lnTo>
                    <a:pt x="752" y="3145"/>
                  </a:lnTo>
                  <a:lnTo>
                    <a:pt x="755" y="3152"/>
                  </a:lnTo>
                  <a:lnTo>
                    <a:pt x="758" y="3161"/>
                  </a:lnTo>
                  <a:lnTo>
                    <a:pt x="760" y="3169"/>
                  </a:lnTo>
                  <a:lnTo>
                    <a:pt x="760" y="3177"/>
                  </a:lnTo>
                  <a:lnTo>
                    <a:pt x="758" y="3186"/>
                  </a:lnTo>
                  <a:lnTo>
                    <a:pt x="755" y="3195"/>
                  </a:lnTo>
                  <a:lnTo>
                    <a:pt x="752" y="3204"/>
                  </a:lnTo>
                  <a:lnTo>
                    <a:pt x="752" y="3204"/>
                  </a:lnTo>
                  <a:lnTo>
                    <a:pt x="729" y="3243"/>
                  </a:lnTo>
                  <a:lnTo>
                    <a:pt x="706" y="3281"/>
                  </a:lnTo>
                  <a:lnTo>
                    <a:pt x="681" y="3327"/>
                  </a:lnTo>
                  <a:lnTo>
                    <a:pt x="681" y="3327"/>
                  </a:lnTo>
                  <a:lnTo>
                    <a:pt x="656" y="3373"/>
                  </a:lnTo>
                  <a:lnTo>
                    <a:pt x="635" y="3414"/>
                  </a:lnTo>
                  <a:lnTo>
                    <a:pt x="616" y="3454"/>
                  </a:lnTo>
                  <a:lnTo>
                    <a:pt x="616" y="3454"/>
                  </a:lnTo>
                  <a:lnTo>
                    <a:pt x="615" y="3457"/>
                  </a:lnTo>
                  <a:lnTo>
                    <a:pt x="615" y="3461"/>
                  </a:lnTo>
                  <a:lnTo>
                    <a:pt x="616" y="3472"/>
                  </a:lnTo>
                  <a:lnTo>
                    <a:pt x="619" y="3481"/>
                  </a:lnTo>
                  <a:lnTo>
                    <a:pt x="625" y="3488"/>
                  </a:lnTo>
                  <a:lnTo>
                    <a:pt x="680" y="3538"/>
                  </a:lnTo>
                  <a:lnTo>
                    <a:pt x="711" y="3565"/>
                  </a:lnTo>
                  <a:lnTo>
                    <a:pt x="711" y="3565"/>
                  </a:lnTo>
                  <a:lnTo>
                    <a:pt x="721" y="3575"/>
                  </a:lnTo>
                  <a:lnTo>
                    <a:pt x="732" y="3583"/>
                  </a:lnTo>
                  <a:lnTo>
                    <a:pt x="742" y="3590"/>
                  </a:lnTo>
                  <a:lnTo>
                    <a:pt x="742" y="3590"/>
                  </a:lnTo>
                  <a:lnTo>
                    <a:pt x="751" y="3595"/>
                  </a:lnTo>
                  <a:lnTo>
                    <a:pt x="760" y="3598"/>
                  </a:lnTo>
                  <a:lnTo>
                    <a:pt x="770" y="3596"/>
                  </a:lnTo>
                  <a:lnTo>
                    <a:pt x="774" y="3595"/>
                  </a:lnTo>
                  <a:lnTo>
                    <a:pt x="779" y="3593"/>
                  </a:lnTo>
                  <a:lnTo>
                    <a:pt x="779" y="3593"/>
                  </a:lnTo>
                  <a:lnTo>
                    <a:pt x="816" y="3568"/>
                  </a:lnTo>
                  <a:lnTo>
                    <a:pt x="853" y="3541"/>
                  </a:lnTo>
                  <a:lnTo>
                    <a:pt x="894" y="3510"/>
                  </a:lnTo>
                  <a:lnTo>
                    <a:pt x="894" y="3510"/>
                  </a:lnTo>
                  <a:lnTo>
                    <a:pt x="971" y="3453"/>
                  </a:lnTo>
                  <a:lnTo>
                    <a:pt x="1007" y="3426"/>
                  </a:lnTo>
                  <a:lnTo>
                    <a:pt x="1007" y="3426"/>
                  </a:lnTo>
                  <a:lnTo>
                    <a:pt x="1013" y="3420"/>
                  </a:lnTo>
                  <a:lnTo>
                    <a:pt x="1020" y="3417"/>
                  </a:lnTo>
                  <a:lnTo>
                    <a:pt x="1029" y="3416"/>
                  </a:lnTo>
                  <a:lnTo>
                    <a:pt x="1036" y="3414"/>
                  </a:lnTo>
                  <a:lnTo>
                    <a:pt x="1045" y="3414"/>
                  </a:lnTo>
                  <a:lnTo>
                    <a:pt x="1054" y="3416"/>
                  </a:lnTo>
                  <a:lnTo>
                    <a:pt x="1061" y="3417"/>
                  </a:lnTo>
                  <a:lnTo>
                    <a:pt x="1070" y="3421"/>
                  </a:lnTo>
                  <a:lnTo>
                    <a:pt x="1205" y="3503"/>
                  </a:lnTo>
                  <a:lnTo>
                    <a:pt x="1205" y="3503"/>
                  </a:lnTo>
                  <a:lnTo>
                    <a:pt x="1212" y="3506"/>
                  </a:lnTo>
                  <a:lnTo>
                    <a:pt x="1218" y="3512"/>
                  </a:lnTo>
                  <a:lnTo>
                    <a:pt x="1223" y="3518"/>
                  </a:lnTo>
                  <a:lnTo>
                    <a:pt x="1227" y="3527"/>
                  </a:lnTo>
                  <a:lnTo>
                    <a:pt x="1230" y="3534"/>
                  </a:lnTo>
                  <a:lnTo>
                    <a:pt x="1233" y="3543"/>
                  </a:lnTo>
                  <a:lnTo>
                    <a:pt x="1233" y="3552"/>
                  </a:lnTo>
                  <a:lnTo>
                    <a:pt x="1233" y="3561"/>
                  </a:lnTo>
                  <a:lnTo>
                    <a:pt x="1233" y="3561"/>
                  </a:lnTo>
                  <a:lnTo>
                    <a:pt x="1224" y="3603"/>
                  </a:lnTo>
                  <a:lnTo>
                    <a:pt x="1209" y="3700"/>
                  </a:lnTo>
                  <a:lnTo>
                    <a:pt x="1209" y="3700"/>
                  </a:lnTo>
                  <a:lnTo>
                    <a:pt x="1202" y="3750"/>
                  </a:lnTo>
                  <a:lnTo>
                    <a:pt x="1196" y="3796"/>
                  </a:lnTo>
                  <a:lnTo>
                    <a:pt x="1192" y="3840"/>
                  </a:lnTo>
                  <a:lnTo>
                    <a:pt x="1192" y="3840"/>
                  </a:lnTo>
                  <a:lnTo>
                    <a:pt x="1192" y="3845"/>
                  </a:lnTo>
                  <a:lnTo>
                    <a:pt x="1193" y="3849"/>
                  </a:lnTo>
                  <a:lnTo>
                    <a:pt x="1197" y="3858"/>
                  </a:lnTo>
                  <a:lnTo>
                    <a:pt x="1203" y="3867"/>
                  </a:lnTo>
                  <a:lnTo>
                    <a:pt x="1211" y="3873"/>
                  </a:lnTo>
                  <a:lnTo>
                    <a:pt x="1220" y="3876"/>
                  </a:lnTo>
                  <a:lnTo>
                    <a:pt x="1220" y="3876"/>
                  </a:lnTo>
                  <a:lnTo>
                    <a:pt x="1233" y="3882"/>
                  </a:lnTo>
                  <a:lnTo>
                    <a:pt x="1357" y="3926"/>
                  </a:lnTo>
                  <a:lnTo>
                    <a:pt x="1357" y="3926"/>
                  </a:lnTo>
                  <a:lnTo>
                    <a:pt x="1366" y="3927"/>
                  </a:lnTo>
                  <a:lnTo>
                    <a:pt x="1376" y="3926"/>
                  </a:lnTo>
                  <a:lnTo>
                    <a:pt x="1385" y="3923"/>
                  </a:lnTo>
                  <a:lnTo>
                    <a:pt x="1388" y="3920"/>
                  </a:lnTo>
                  <a:lnTo>
                    <a:pt x="1391" y="3917"/>
                  </a:lnTo>
                  <a:lnTo>
                    <a:pt x="1391" y="3917"/>
                  </a:lnTo>
                  <a:lnTo>
                    <a:pt x="1418" y="3882"/>
                  </a:lnTo>
                  <a:lnTo>
                    <a:pt x="1443" y="3845"/>
                  </a:lnTo>
                  <a:lnTo>
                    <a:pt x="1473" y="3800"/>
                  </a:lnTo>
                  <a:lnTo>
                    <a:pt x="1473" y="3800"/>
                  </a:lnTo>
                  <a:lnTo>
                    <a:pt x="1501" y="3757"/>
                  </a:lnTo>
                  <a:lnTo>
                    <a:pt x="1524" y="3719"/>
                  </a:lnTo>
                  <a:lnTo>
                    <a:pt x="1548" y="3680"/>
                  </a:lnTo>
                  <a:lnTo>
                    <a:pt x="1548" y="3680"/>
                  </a:lnTo>
                  <a:lnTo>
                    <a:pt x="1552" y="3673"/>
                  </a:lnTo>
                  <a:lnTo>
                    <a:pt x="1560" y="3667"/>
                  </a:lnTo>
                  <a:lnTo>
                    <a:pt x="1567" y="3661"/>
                  </a:lnTo>
                  <a:lnTo>
                    <a:pt x="1575" y="3657"/>
                  </a:lnTo>
                  <a:lnTo>
                    <a:pt x="1582" y="3654"/>
                  </a:lnTo>
                  <a:lnTo>
                    <a:pt x="1591" y="3652"/>
                  </a:lnTo>
                  <a:lnTo>
                    <a:pt x="1600" y="3652"/>
                  </a:lnTo>
                  <a:lnTo>
                    <a:pt x="1607" y="3654"/>
                  </a:lnTo>
                  <a:lnTo>
                    <a:pt x="1684" y="3671"/>
                  </a:lnTo>
                  <a:lnTo>
                    <a:pt x="1761" y="3683"/>
                  </a:lnTo>
                  <a:lnTo>
                    <a:pt x="1761" y="3683"/>
                  </a:lnTo>
                  <a:lnTo>
                    <a:pt x="1768" y="3685"/>
                  </a:lnTo>
                  <a:lnTo>
                    <a:pt x="1777" y="3688"/>
                  </a:lnTo>
                  <a:lnTo>
                    <a:pt x="1785" y="3692"/>
                  </a:lnTo>
                  <a:lnTo>
                    <a:pt x="1791" y="3698"/>
                  </a:lnTo>
                  <a:lnTo>
                    <a:pt x="1796" y="3706"/>
                  </a:lnTo>
                  <a:lnTo>
                    <a:pt x="1801" y="3713"/>
                  </a:lnTo>
                  <a:lnTo>
                    <a:pt x="1804" y="3722"/>
                  </a:lnTo>
                  <a:lnTo>
                    <a:pt x="1807" y="3729"/>
                  </a:lnTo>
                  <a:lnTo>
                    <a:pt x="1807" y="3729"/>
                  </a:lnTo>
                  <a:lnTo>
                    <a:pt x="1814" y="3774"/>
                  </a:lnTo>
                  <a:lnTo>
                    <a:pt x="1822" y="3819"/>
                  </a:lnTo>
                  <a:lnTo>
                    <a:pt x="1832" y="3870"/>
                  </a:lnTo>
                  <a:lnTo>
                    <a:pt x="1832" y="3870"/>
                  </a:lnTo>
                  <a:lnTo>
                    <a:pt x="1842" y="3921"/>
                  </a:lnTo>
                  <a:lnTo>
                    <a:pt x="1853" y="3966"/>
                  </a:lnTo>
                  <a:lnTo>
                    <a:pt x="1864" y="4009"/>
                  </a:lnTo>
                  <a:lnTo>
                    <a:pt x="1864" y="4009"/>
                  </a:lnTo>
                  <a:lnTo>
                    <a:pt x="1866" y="4012"/>
                  </a:lnTo>
                  <a:lnTo>
                    <a:pt x="1867" y="4016"/>
                  </a:lnTo>
                  <a:lnTo>
                    <a:pt x="1875" y="4022"/>
                  </a:lnTo>
                  <a:lnTo>
                    <a:pt x="1884" y="4026"/>
                  </a:lnTo>
                  <a:lnTo>
                    <a:pt x="1893" y="4029"/>
                  </a:lnTo>
                  <a:lnTo>
                    <a:pt x="1967" y="4032"/>
                  </a:lnTo>
                  <a:lnTo>
                    <a:pt x="2008" y="4034"/>
                  </a:lnTo>
                  <a:lnTo>
                    <a:pt x="2008" y="4034"/>
                  </a:lnTo>
                  <a:lnTo>
                    <a:pt x="2023" y="4034"/>
                  </a:lnTo>
                  <a:lnTo>
                    <a:pt x="2035" y="4034"/>
                  </a:lnTo>
                  <a:lnTo>
                    <a:pt x="2046" y="4032"/>
                  </a:lnTo>
                  <a:lnTo>
                    <a:pt x="2046" y="4032"/>
                  </a:lnTo>
                  <a:lnTo>
                    <a:pt x="2057" y="4031"/>
                  </a:lnTo>
                  <a:lnTo>
                    <a:pt x="2066" y="4026"/>
                  </a:lnTo>
                  <a:lnTo>
                    <a:pt x="2073" y="4019"/>
                  </a:lnTo>
                  <a:lnTo>
                    <a:pt x="2076" y="4015"/>
                  </a:lnTo>
                  <a:lnTo>
                    <a:pt x="2077" y="4012"/>
                  </a:lnTo>
                  <a:lnTo>
                    <a:pt x="2077" y="4012"/>
                  </a:lnTo>
                  <a:lnTo>
                    <a:pt x="2089" y="3967"/>
                  </a:lnTo>
                  <a:lnTo>
                    <a:pt x="2114" y="3874"/>
                  </a:lnTo>
                  <a:lnTo>
                    <a:pt x="2114" y="3874"/>
                  </a:lnTo>
                  <a:lnTo>
                    <a:pt x="2135" y="3779"/>
                  </a:lnTo>
                  <a:lnTo>
                    <a:pt x="2144" y="3737"/>
                  </a:lnTo>
                  <a:lnTo>
                    <a:pt x="2144" y="3737"/>
                  </a:lnTo>
                  <a:lnTo>
                    <a:pt x="2147" y="3728"/>
                  </a:lnTo>
                  <a:lnTo>
                    <a:pt x="2150" y="3720"/>
                  </a:lnTo>
                  <a:lnTo>
                    <a:pt x="2156" y="3713"/>
                  </a:lnTo>
                  <a:lnTo>
                    <a:pt x="2160" y="3707"/>
                  </a:lnTo>
                  <a:lnTo>
                    <a:pt x="2168" y="3701"/>
                  </a:lnTo>
                  <a:lnTo>
                    <a:pt x="2175" y="3697"/>
                  </a:lnTo>
                  <a:lnTo>
                    <a:pt x="2182" y="3694"/>
                  </a:lnTo>
                  <a:lnTo>
                    <a:pt x="2191" y="3692"/>
                  </a:lnTo>
                  <a:lnTo>
                    <a:pt x="2347" y="3667"/>
                  </a:lnTo>
                  <a:lnTo>
                    <a:pt x="2347" y="3667"/>
                  </a:lnTo>
                  <a:lnTo>
                    <a:pt x="2354" y="3666"/>
                  </a:lnTo>
                  <a:lnTo>
                    <a:pt x="2363" y="3667"/>
                  </a:lnTo>
                  <a:lnTo>
                    <a:pt x="2370" y="3669"/>
                  </a:lnTo>
                  <a:lnTo>
                    <a:pt x="2379" y="3671"/>
                  </a:lnTo>
                  <a:lnTo>
                    <a:pt x="2387" y="3676"/>
                  </a:lnTo>
                  <a:lnTo>
                    <a:pt x="2394" y="3682"/>
                  </a:lnTo>
                  <a:lnTo>
                    <a:pt x="2400" y="3688"/>
                  </a:lnTo>
                  <a:lnTo>
                    <a:pt x="2404" y="3695"/>
                  </a:lnTo>
                  <a:lnTo>
                    <a:pt x="2404" y="3695"/>
                  </a:lnTo>
                  <a:lnTo>
                    <a:pt x="2426" y="3734"/>
                  </a:lnTo>
                  <a:lnTo>
                    <a:pt x="2475" y="3815"/>
                  </a:lnTo>
                  <a:lnTo>
                    <a:pt x="2475" y="3815"/>
                  </a:lnTo>
                  <a:lnTo>
                    <a:pt x="2503" y="3859"/>
                  </a:lnTo>
                  <a:lnTo>
                    <a:pt x="2529" y="3898"/>
                  </a:lnTo>
                  <a:lnTo>
                    <a:pt x="2554" y="3935"/>
                  </a:lnTo>
                  <a:lnTo>
                    <a:pt x="2554" y="3935"/>
                  </a:lnTo>
                  <a:lnTo>
                    <a:pt x="2557" y="3938"/>
                  </a:lnTo>
                  <a:lnTo>
                    <a:pt x="2560" y="3941"/>
                  </a:lnTo>
                  <a:lnTo>
                    <a:pt x="2568" y="3945"/>
                  </a:lnTo>
                  <a:lnTo>
                    <a:pt x="2579" y="3948"/>
                  </a:lnTo>
                  <a:lnTo>
                    <a:pt x="2589" y="3947"/>
                  </a:lnTo>
                  <a:lnTo>
                    <a:pt x="2589" y="3947"/>
                  </a:lnTo>
                  <a:lnTo>
                    <a:pt x="2611" y="3941"/>
                  </a:lnTo>
                  <a:lnTo>
                    <a:pt x="2734" y="3895"/>
                  </a:lnTo>
                  <a:lnTo>
                    <a:pt x="2734" y="3895"/>
                  </a:lnTo>
                  <a:lnTo>
                    <a:pt x="2743" y="3890"/>
                  </a:lnTo>
                  <a:lnTo>
                    <a:pt x="2750" y="3883"/>
                  </a:lnTo>
                  <a:lnTo>
                    <a:pt x="2755" y="3874"/>
                  </a:lnTo>
                  <a:lnTo>
                    <a:pt x="2755" y="3870"/>
                  </a:lnTo>
                  <a:lnTo>
                    <a:pt x="2756" y="3865"/>
                  </a:lnTo>
                  <a:lnTo>
                    <a:pt x="2752" y="3822"/>
                  </a:lnTo>
                  <a:lnTo>
                    <a:pt x="2741" y="3723"/>
                  </a:lnTo>
                  <a:lnTo>
                    <a:pt x="2741" y="3723"/>
                  </a:lnTo>
                  <a:lnTo>
                    <a:pt x="2730" y="3627"/>
                  </a:lnTo>
                  <a:lnTo>
                    <a:pt x="2722" y="3583"/>
                  </a:lnTo>
                  <a:lnTo>
                    <a:pt x="2722" y="3583"/>
                  </a:lnTo>
                  <a:lnTo>
                    <a:pt x="2722" y="3574"/>
                  </a:lnTo>
                  <a:lnTo>
                    <a:pt x="2722" y="3565"/>
                  </a:lnTo>
                  <a:lnTo>
                    <a:pt x="2725" y="3556"/>
                  </a:lnTo>
                  <a:lnTo>
                    <a:pt x="2728" y="3549"/>
                  </a:lnTo>
                  <a:lnTo>
                    <a:pt x="2733" y="3541"/>
                  </a:lnTo>
                  <a:lnTo>
                    <a:pt x="2739" y="3534"/>
                  </a:lnTo>
                  <a:lnTo>
                    <a:pt x="2744" y="3528"/>
                  </a:lnTo>
                  <a:lnTo>
                    <a:pt x="2752" y="3525"/>
                  </a:lnTo>
                  <a:lnTo>
                    <a:pt x="2774" y="3513"/>
                  </a:lnTo>
                  <a:lnTo>
                    <a:pt x="2774" y="3513"/>
                  </a:lnTo>
                  <a:lnTo>
                    <a:pt x="2787" y="3507"/>
                  </a:lnTo>
                  <a:lnTo>
                    <a:pt x="2787" y="3507"/>
                  </a:lnTo>
                  <a:lnTo>
                    <a:pt x="2804" y="3500"/>
                  </a:lnTo>
                  <a:lnTo>
                    <a:pt x="2820" y="3490"/>
                  </a:lnTo>
                  <a:lnTo>
                    <a:pt x="2888" y="3448"/>
                  </a:lnTo>
                  <a:lnTo>
                    <a:pt x="2888" y="3448"/>
                  </a:lnTo>
                  <a:lnTo>
                    <a:pt x="2895" y="3445"/>
                  </a:lnTo>
                  <a:lnTo>
                    <a:pt x="2904" y="3442"/>
                  </a:lnTo>
                  <a:lnTo>
                    <a:pt x="2912" y="3442"/>
                  </a:lnTo>
                  <a:lnTo>
                    <a:pt x="2920" y="3442"/>
                  </a:lnTo>
                  <a:lnTo>
                    <a:pt x="2929" y="3444"/>
                  </a:lnTo>
                  <a:lnTo>
                    <a:pt x="2938" y="3447"/>
                  </a:lnTo>
                  <a:lnTo>
                    <a:pt x="2946" y="3451"/>
                  </a:lnTo>
                  <a:lnTo>
                    <a:pt x="2953" y="3456"/>
                  </a:lnTo>
                  <a:lnTo>
                    <a:pt x="2953" y="3456"/>
                  </a:lnTo>
                  <a:lnTo>
                    <a:pt x="2988" y="3485"/>
                  </a:lnTo>
                  <a:lnTo>
                    <a:pt x="3022" y="3515"/>
                  </a:lnTo>
                  <a:lnTo>
                    <a:pt x="3062" y="3546"/>
                  </a:lnTo>
                  <a:lnTo>
                    <a:pt x="3062" y="3546"/>
                  </a:lnTo>
                  <a:lnTo>
                    <a:pt x="3139" y="3605"/>
                  </a:lnTo>
                  <a:lnTo>
                    <a:pt x="3175" y="3630"/>
                  </a:lnTo>
                  <a:lnTo>
                    <a:pt x="3175" y="3630"/>
                  </a:lnTo>
                  <a:lnTo>
                    <a:pt x="3179" y="3633"/>
                  </a:lnTo>
                  <a:lnTo>
                    <a:pt x="3184" y="3635"/>
                  </a:lnTo>
                  <a:lnTo>
                    <a:pt x="3193" y="3635"/>
                  </a:lnTo>
                  <a:lnTo>
                    <a:pt x="3203" y="3633"/>
                  </a:lnTo>
                  <a:lnTo>
                    <a:pt x="3212" y="3629"/>
                  </a:lnTo>
                  <a:lnTo>
                    <a:pt x="3271" y="3584"/>
                  </a:lnTo>
                  <a:lnTo>
                    <a:pt x="3280" y="3596"/>
                  </a:lnTo>
                  <a:lnTo>
                    <a:pt x="3274" y="3583"/>
                  </a:lnTo>
                  <a:lnTo>
                    <a:pt x="3274" y="3583"/>
                  </a:lnTo>
                  <a:lnTo>
                    <a:pt x="3295" y="3565"/>
                  </a:lnTo>
                  <a:lnTo>
                    <a:pt x="3332" y="3531"/>
                  </a:lnTo>
                  <a:lnTo>
                    <a:pt x="3332" y="3531"/>
                  </a:lnTo>
                  <a:lnTo>
                    <a:pt x="3337" y="3524"/>
                  </a:lnTo>
                  <a:lnTo>
                    <a:pt x="3342" y="3515"/>
                  </a:lnTo>
                  <a:lnTo>
                    <a:pt x="3343" y="3504"/>
                  </a:lnTo>
                  <a:lnTo>
                    <a:pt x="3342" y="3500"/>
                  </a:lnTo>
                  <a:lnTo>
                    <a:pt x="3340" y="3495"/>
                  </a:lnTo>
                  <a:lnTo>
                    <a:pt x="3340" y="3495"/>
                  </a:lnTo>
                  <a:lnTo>
                    <a:pt x="3323" y="3456"/>
                  </a:lnTo>
                  <a:lnTo>
                    <a:pt x="3281" y="3368"/>
                  </a:lnTo>
                  <a:lnTo>
                    <a:pt x="3281" y="3368"/>
                  </a:lnTo>
                  <a:lnTo>
                    <a:pt x="3252" y="3309"/>
                  </a:lnTo>
                  <a:lnTo>
                    <a:pt x="3218" y="3245"/>
                  </a:lnTo>
                  <a:lnTo>
                    <a:pt x="3213" y="3238"/>
                  </a:lnTo>
                  <a:lnTo>
                    <a:pt x="3213" y="3238"/>
                  </a:lnTo>
                  <a:lnTo>
                    <a:pt x="3213" y="3238"/>
                  </a:lnTo>
                  <a:lnTo>
                    <a:pt x="3212" y="3231"/>
                  </a:lnTo>
                  <a:lnTo>
                    <a:pt x="3210" y="3222"/>
                  </a:lnTo>
                  <a:lnTo>
                    <a:pt x="3209" y="3214"/>
                  </a:lnTo>
                  <a:lnTo>
                    <a:pt x="3210" y="3206"/>
                  </a:lnTo>
                  <a:lnTo>
                    <a:pt x="3212" y="3198"/>
                  </a:lnTo>
                  <a:lnTo>
                    <a:pt x="3215" y="3191"/>
                  </a:lnTo>
                  <a:lnTo>
                    <a:pt x="3218" y="3183"/>
                  </a:lnTo>
                  <a:lnTo>
                    <a:pt x="3222" y="3177"/>
                  </a:lnTo>
                  <a:lnTo>
                    <a:pt x="3222" y="3177"/>
                  </a:lnTo>
                  <a:lnTo>
                    <a:pt x="3278" y="3117"/>
                  </a:lnTo>
                  <a:lnTo>
                    <a:pt x="3317" y="3071"/>
                  </a:lnTo>
                  <a:lnTo>
                    <a:pt x="3317" y="3071"/>
                  </a:lnTo>
                  <a:lnTo>
                    <a:pt x="3324" y="3061"/>
                  </a:lnTo>
                  <a:lnTo>
                    <a:pt x="3324" y="3061"/>
                  </a:lnTo>
                  <a:lnTo>
                    <a:pt x="3330" y="3053"/>
                  </a:lnTo>
                  <a:lnTo>
                    <a:pt x="3337" y="3049"/>
                  </a:lnTo>
                  <a:lnTo>
                    <a:pt x="3345" y="3044"/>
                  </a:lnTo>
                  <a:lnTo>
                    <a:pt x="3352" y="3041"/>
                  </a:lnTo>
                  <a:lnTo>
                    <a:pt x="3361" y="3040"/>
                  </a:lnTo>
                  <a:lnTo>
                    <a:pt x="3370" y="3040"/>
                  </a:lnTo>
                  <a:lnTo>
                    <a:pt x="3379" y="3041"/>
                  </a:lnTo>
                  <a:lnTo>
                    <a:pt x="3388" y="3043"/>
                  </a:lnTo>
                  <a:lnTo>
                    <a:pt x="3388" y="3043"/>
                  </a:lnTo>
                  <a:lnTo>
                    <a:pt x="3429" y="3059"/>
                  </a:lnTo>
                  <a:lnTo>
                    <a:pt x="3472" y="3074"/>
                  </a:lnTo>
                  <a:lnTo>
                    <a:pt x="3521" y="3090"/>
                  </a:lnTo>
                  <a:lnTo>
                    <a:pt x="3521" y="3090"/>
                  </a:lnTo>
                  <a:lnTo>
                    <a:pt x="3614" y="3120"/>
                  </a:lnTo>
                  <a:lnTo>
                    <a:pt x="3658" y="3133"/>
                  </a:lnTo>
                  <a:lnTo>
                    <a:pt x="3658" y="3133"/>
                  </a:lnTo>
                  <a:lnTo>
                    <a:pt x="3663" y="3135"/>
                  </a:lnTo>
                  <a:lnTo>
                    <a:pt x="3667" y="3135"/>
                  </a:lnTo>
                  <a:lnTo>
                    <a:pt x="3676" y="3132"/>
                  </a:lnTo>
                  <a:lnTo>
                    <a:pt x="3685" y="3127"/>
                  </a:lnTo>
                  <a:lnTo>
                    <a:pt x="3691" y="3120"/>
                  </a:lnTo>
                  <a:lnTo>
                    <a:pt x="3771" y="2985"/>
                  </a:lnTo>
                  <a:lnTo>
                    <a:pt x="3771" y="2985"/>
                  </a:lnTo>
                  <a:lnTo>
                    <a:pt x="3774" y="2981"/>
                  </a:lnTo>
                  <a:lnTo>
                    <a:pt x="3775" y="2976"/>
                  </a:lnTo>
                  <a:lnTo>
                    <a:pt x="3775" y="2966"/>
                  </a:lnTo>
                  <a:lnTo>
                    <a:pt x="3772" y="2957"/>
                  </a:lnTo>
                  <a:lnTo>
                    <a:pt x="3768" y="2950"/>
                  </a:lnTo>
                  <a:lnTo>
                    <a:pt x="3768" y="2950"/>
                  </a:lnTo>
                  <a:lnTo>
                    <a:pt x="3735" y="2917"/>
                  </a:lnTo>
                  <a:lnTo>
                    <a:pt x="3703" y="2885"/>
                  </a:lnTo>
                  <a:lnTo>
                    <a:pt x="3666" y="2849"/>
                  </a:lnTo>
                  <a:lnTo>
                    <a:pt x="3666" y="2849"/>
                  </a:lnTo>
                  <a:lnTo>
                    <a:pt x="3627" y="2814"/>
                  </a:lnTo>
                  <a:lnTo>
                    <a:pt x="3595" y="2782"/>
                  </a:lnTo>
                  <a:lnTo>
                    <a:pt x="3561" y="2754"/>
                  </a:lnTo>
                  <a:lnTo>
                    <a:pt x="3561" y="2754"/>
                  </a:lnTo>
                  <a:lnTo>
                    <a:pt x="3555" y="2747"/>
                  </a:lnTo>
                  <a:lnTo>
                    <a:pt x="3550" y="2740"/>
                  </a:lnTo>
                  <a:lnTo>
                    <a:pt x="3546" y="2732"/>
                  </a:lnTo>
                  <a:lnTo>
                    <a:pt x="3543" y="2723"/>
                  </a:lnTo>
                  <a:lnTo>
                    <a:pt x="3542" y="2714"/>
                  </a:lnTo>
                  <a:lnTo>
                    <a:pt x="3542" y="2707"/>
                  </a:lnTo>
                  <a:lnTo>
                    <a:pt x="3543" y="2698"/>
                  </a:lnTo>
                  <a:lnTo>
                    <a:pt x="3546" y="2691"/>
                  </a:lnTo>
                  <a:lnTo>
                    <a:pt x="3556" y="2669"/>
                  </a:lnTo>
                  <a:lnTo>
                    <a:pt x="3556" y="2669"/>
                  </a:lnTo>
                  <a:lnTo>
                    <a:pt x="3568" y="2639"/>
                  </a:lnTo>
                  <a:lnTo>
                    <a:pt x="3601" y="2544"/>
                  </a:lnTo>
                  <a:lnTo>
                    <a:pt x="3601" y="2544"/>
                  </a:lnTo>
                  <a:lnTo>
                    <a:pt x="3605" y="2537"/>
                  </a:lnTo>
                  <a:lnTo>
                    <a:pt x="3610" y="2530"/>
                  </a:lnTo>
                  <a:lnTo>
                    <a:pt x="3616" y="2524"/>
                  </a:lnTo>
                  <a:lnTo>
                    <a:pt x="3623" y="2519"/>
                  </a:lnTo>
                  <a:lnTo>
                    <a:pt x="3630" y="2515"/>
                  </a:lnTo>
                  <a:lnTo>
                    <a:pt x="3639" y="2510"/>
                  </a:lnTo>
                  <a:lnTo>
                    <a:pt x="3647" y="2509"/>
                  </a:lnTo>
                  <a:lnTo>
                    <a:pt x="3655" y="2509"/>
                  </a:lnTo>
                  <a:lnTo>
                    <a:pt x="3655" y="2509"/>
                  </a:lnTo>
                  <a:lnTo>
                    <a:pt x="3657" y="2509"/>
                  </a:lnTo>
                  <a:lnTo>
                    <a:pt x="3700" y="2509"/>
                  </a:lnTo>
                  <a:lnTo>
                    <a:pt x="3796" y="2506"/>
                  </a:lnTo>
                  <a:lnTo>
                    <a:pt x="3796" y="2506"/>
                  </a:lnTo>
                  <a:lnTo>
                    <a:pt x="3892" y="2501"/>
                  </a:lnTo>
                  <a:lnTo>
                    <a:pt x="3938" y="2498"/>
                  </a:lnTo>
                  <a:lnTo>
                    <a:pt x="3938" y="2498"/>
                  </a:lnTo>
                  <a:lnTo>
                    <a:pt x="3942" y="2498"/>
                  </a:lnTo>
                  <a:lnTo>
                    <a:pt x="3945" y="2497"/>
                  </a:lnTo>
                  <a:lnTo>
                    <a:pt x="3954" y="2491"/>
                  </a:lnTo>
                  <a:lnTo>
                    <a:pt x="3960" y="2484"/>
                  </a:lnTo>
                  <a:lnTo>
                    <a:pt x="3965" y="2473"/>
                  </a:lnTo>
                  <a:lnTo>
                    <a:pt x="3982" y="2402"/>
                  </a:lnTo>
                  <a:lnTo>
                    <a:pt x="3994" y="2322"/>
                  </a:lnTo>
                  <a:lnTo>
                    <a:pt x="3994" y="2322"/>
                  </a:lnTo>
                  <a:lnTo>
                    <a:pt x="3993" y="2312"/>
                  </a:lnTo>
                  <a:lnTo>
                    <a:pt x="3990" y="2303"/>
                  </a:lnTo>
                  <a:lnTo>
                    <a:pt x="3985" y="2294"/>
                  </a:lnTo>
                  <a:lnTo>
                    <a:pt x="3982" y="2291"/>
                  </a:lnTo>
                  <a:lnTo>
                    <a:pt x="3978" y="2290"/>
                  </a:lnTo>
                  <a:lnTo>
                    <a:pt x="3978" y="2290"/>
                  </a:lnTo>
                  <a:lnTo>
                    <a:pt x="3938" y="2269"/>
                  </a:lnTo>
                  <a:lnTo>
                    <a:pt x="3851" y="2229"/>
                  </a:lnTo>
                  <a:lnTo>
                    <a:pt x="3721" y="2176"/>
                  </a:lnTo>
                  <a:lnTo>
                    <a:pt x="3721" y="2176"/>
                  </a:lnTo>
                  <a:lnTo>
                    <a:pt x="3712" y="2172"/>
                  </a:lnTo>
                  <a:lnTo>
                    <a:pt x="3704" y="2167"/>
                  </a:lnTo>
                  <a:lnTo>
                    <a:pt x="3698" y="2161"/>
                  </a:lnTo>
                  <a:lnTo>
                    <a:pt x="3692" y="2154"/>
                  </a:lnTo>
                  <a:lnTo>
                    <a:pt x="3688" y="2146"/>
                  </a:lnTo>
                  <a:lnTo>
                    <a:pt x="3685" y="2139"/>
                  </a:lnTo>
                  <a:lnTo>
                    <a:pt x="3684" y="2130"/>
                  </a:lnTo>
                  <a:lnTo>
                    <a:pt x="3682" y="2123"/>
                  </a:lnTo>
                  <a:lnTo>
                    <a:pt x="3682" y="2123"/>
                  </a:lnTo>
                  <a:lnTo>
                    <a:pt x="3687" y="2040"/>
                  </a:lnTo>
                  <a:lnTo>
                    <a:pt x="3687" y="1979"/>
                  </a:lnTo>
                  <a:lnTo>
                    <a:pt x="3687" y="1979"/>
                  </a:lnTo>
                  <a:lnTo>
                    <a:pt x="3685" y="1966"/>
                  </a:lnTo>
                  <a:lnTo>
                    <a:pt x="3685" y="1966"/>
                  </a:lnTo>
                  <a:lnTo>
                    <a:pt x="3685" y="1957"/>
                  </a:lnTo>
                  <a:lnTo>
                    <a:pt x="3688" y="1950"/>
                  </a:lnTo>
                  <a:lnTo>
                    <a:pt x="3691" y="1941"/>
                  </a:lnTo>
                  <a:lnTo>
                    <a:pt x="3695" y="1933"/>
                  </a:lnTo>
                  <a:lnTo>
                    <a:pt x="3701" y="1928"/>
                  </a:lnTo>
                  <a:lnTo>
                    <a:pt x="3707" y="1922"/>
                  </a:lnTo>
                  <a:lnTo>
                    <a:pt x="3715" y="1916"/>
                  </a:lnTo>
                  <a:lnTo>
                    <a:pt x="3723" y="1913"/>
                  </a:lnTo>
                  <a:lnTo>
                    <a:pt x="3723" y="1913"/>
                  </a:lnTo>
                  <a:close/>
                  <a:moveTo>
                    <a:pt x="2002" y="2396"/>
                  </a:moveTo>
                  <a:lnTo>
                    <a:pt x="2002" y="2396"/>
                  </a:lnTo>
                  <a:lnTo>
                    <a:pt x="1983" y="2395"/>
                  </a:lnTo>
                  <a:lnTo>
                    <a:pt x="1964" y="2393"/>
                  </a:lnTo>
                  <a:lnTo>
                    <a:pt x="1944" y="2392"/>
                  </a:lnTo>
                  <a:lnTo>
                    <a:pt x="1927" y="2388"/>
                  </a:lnTo>
                  <a:lnTo>
                    <a:pt x="1907" y="2385"/>
                  </a:lnTo>
                  <a:lnTo>
                    <a:pt x="1890" y="2379"/>
                  </a:lnTo>
                  <a:lnTo>
                    <a:pt x="1872" y="2373"/>
                  </a:lnTo>
                  <a:lnTo>
                    <a:pt x="1856" y="2367"/>
                  </a:lnTo>
                  <a:lnTo>
                    <a:pt x="1838" y="2358"/>
                  </a:lnTo>
                  <a:lnTo>
                    <a:pt x="1822" y="2351"/>
                  </a:lnTo>
                  <a:lnTo>
                    <a:pt x="1791" y="2331"/>
                  </a:lnTo>
                  <a:lnTo>
                    <a:pt x="1761" y="2309"/>
                  </a:lnTo>
                  <a:lnTo>
                    <a:pt x="1734" y="2285"/>
                  </a:lnTo>
                  <a:lnTo>
                    <a:pt x="1711" y="2257"/>
                  </a:lnTo>
                  <a:lnTo>
                    <a:pt x="1688" y="2229"/>
                  </a:lnTo>
                  <a:lnTo>
                    <a:pt x="1669" y="2198"/>
                  </a:lnTo>
                  <a:lnTo>
                    <a:pt x="1662" y="2182"/>
                  </a:lnTo>
                  <a:lnTo>
                    <a:pt x="1653" y="2164"/>
                  </a:lnTo>
                  <a:lnTo>
                    <a:pt x="1647" y="2148"/>
                  </a:lnTo>
                  <a:lnTo>
                    <a:pt x="1641" y="2130"/>
                  </a:lnTo>
                  <a:lnTo>
                    <a:pt x="1635" y="2112"/>
                  </a:lnTo>
                  <a:lnTo>
                    <a:pt x="1631" y="2093"/>
                  </a:lnTo>
                  <a:lnTo>
                    <a:pt x="1628" y="2075"/>
                  </a:lnTo>
                  <a:lnTo>
                    <a:pt x="1626" y="2056"/>
                  </a:lnTo>
                  <a:lnTo>
                    <a:pt x="1625" y="2037"/>
                  </a:lnTo>
                  <a:lnTo>
                    <a:pt x="1623" y="2018"/>
                  </a:lnTo>
                  <a:lnTo>
                    <a:pt x="1623" y="2018"/>
                  </a:lnTo>
                  <a:lnTo>
                    <a:pt x="1625" y="1997"/>
                  </a:lnTo>
                  <a:lnTo>
                    <a:pt x="1626" y="1978"/>
                  </a:lnTo>
                  <a:lnTo>
                    <a:pt x="1628" y="1960"/>
                  </a:lnTo>
                  <a:lnTo>
                    <a:pt x="1631" y="1941"/>
                  </a:lnTo>
                  <a:lnTo>
                    <a:pt x="1635" y="1923"/>
                  </a:lnTo>
                  <a:lnTo>
                    <a:pt x="1641" y="1904"/>
                  </a:lnTo>
                  <a:lnTo>
                    <a:pt x="1647" y="1888"/>
                  </a:lnTo>
                  <a:lnTo>
                    <a:pt x="1653" y="1870"/>
                  </a:lnTo>
                  <a:lnTo>
                    <a:pt x="1662" y="1854"/>
                  </a:lnTo>
                  <a:lnTo>
                    <a:pt x="1669" y="1837"/>
                  </a:lnTo>
                  <a:lnTo>
                    <a:pt x="1688" y="1805"/>
                  </a:lnTo>
                  <a:lnTo>
                    <a:pt x="1711" y="1777"/>
                  </a:lnTo>
                  <a:lnTo>
                    <a:pt x="1734" y="1750"/>
                  </a:lnTo>
                  <a:lnTo>
                    <a:pt x="1761" y="1725"/>
                  </a:lnTo>
                  <a:lnTo>
                    <a:pt x="1791" y="1703"/>
                  </a:lnTo>
                  <a:lnTo>
                    <a:pt x="1822" y="1683"/>
                  </a:lnTo>
                  <a:lnTo>
                    <a:pt x="1838" y="1676"/>
                  </a:lnTo>
                  <a:lnTo>
                    <a:pt x="1856" y="1669"/>
                  </a:lnTo>
                  <a:lnTo>
                    <a:pt x="1872" y="1661"/>
                  </a:lnTo>
                  <a:lnTo>
                    <a:pt x="1890" y="1655"/>
                  </a:lnTo>
                  <a:lnTo>
                    <a:pt x="1907" y="1651"/>
                  </a:lnTo>
                  <a:lnTo>
                    <a:pt x="1927" y="1646"/>
                  </a:lnTo>
                  <a:lnTo>
                    <a:pt x="1944" y="1644"/>
                  </a:lnTo>
                  <a:lnTo>
                    <a:pt x="1964" y="1641"/>
                  </a:lnTo>
                  <a:lnTo>
                    <a:pt x="1983" y="1639"/>
                  </a:lnTo>
                  <a:lnTo>
                    <a:pt x="2002" y="1639"/>
                  </a:lnTo>
                  <a:lnTo>
                    <a:pt x="2002" y="1639"/>
                  </a:lnTo>
                  <a:lnTo>
                    <a:pt x="2021" y="1639"/>
                  </a:lnTo>
                  <a:lnTo>
                    <a:pt x="2040" y="1641"/>
                  </a:lnTo>
                  <a:lnTo>
                    <a:pt x="2060" y="1644"/>
                  </a:lnTo>
                  <a:lnTo>
                    <a:pt x="2079" y="1646"/>
                  </a:lnTo>
                  <a:lnTo>
                    <a:pt x="2097" y="1651"/>
                  </a:lnTo>
                  <a:lnTo>
                    <a:pt x="2114" y="1655"/>
                  </a:lnTo>
                  <a:lnTo>
                    <a:pt x="2132" y="1661"/>
                  </a:lnTo>
                  <a:lnTo>
                    <a:pt x="2150" y="1669"/>
                  </a:lnTo>
                  <a:lnTo>
                    <a:pt x="2166" y="1676"/>
                  </a:lnTo>
                  <a:lnTo>
                    <a:pt x="2182" y="1683"/>
                  </a:lnTo>
                  <a:lnTo>
                    <a:pt x="2213" y="1703"/>
                  </a:lnTo>
                  <a:lnTo>
                    <a:pt x="2243" y="1725"/>
                  </a:lnTo>
                  <a:lnTo>
                    <a:pt x="2270" y="1750"/>
                  </a:lnTo>
                  <a:lnTo>
                    <a:pt x="2295" y="1777"/>
                  </a:lnTo>
                  <a:lnTo>
                    <a:pt x="2317" y="1805"/>
                  </a:lnTo>
                  <a:lnTo>
                    <a:pt x="2335" y="1837"/>
                  </a:lnTo>
                  <a:lnTo>
                    <a:pt x="2344" y="1854"/>
                  </a:lnTo>
                  <a:lnTo>
                    <a:pt x="2351" y="1870"/>
                  </a:lnTo>
                  <a:lnTo>
                    <a:pt x="2358" y="1888"/>
                  </a:lnTo>
                  <a:lnTo>
                    <a:pt x="2364" y="1904"/>
                  </a:lnTo>
                  <a:lnTo>
                    <a:pt x="2369" y="1923"/>
                  </a:lnTo>
                  <a:lnTo>
                    <a:pt x="2373" y="1941"/>
                  </a:lnTo>
                  <a:lnTo>
                    <a:pt x="2376" y="1960"/>
                  </a:lnTo>
                  <a:lnTo>
                    <a:pt x="2379" y="1978"/>
                  </a:lnTo>
                  <a:lnTo>
                    <a:pt x="2381" y="1997"/>
                  </a:lnTo>
                  <a:lnTo>
                    <a:pt x="2381" y="2018"/>
                  </a:lnTo>
                  <a:lnTo>
                    <a:pt x="2381" y="2018"/>
                  </a:lnTo>
                  <a:lnTo>
                    <a:pt x="2381" y="2037"/>
                  </a:lnTo>
                  <a:lnTo>
                    <a:pt x="2379" y="2056"/>
                  </a:lnTo>
                  <a:lnTo>
                    <a:pt x="2376" y="2075"/>
                  </a:lnTo>
                  <a:lnTo>
                    <a:pt x="2373" y="2093"/>
                  </a:lnTo>
                  <a:lnTo>
                    <a:pt x="2369" y="2112"/>
                  </a:lnTo>
                  <a:lnTo>
                    <a:pt x="2364" y="2130"/>
                  </a:lnTo>
                  <a:lnTo>
                    <a:pt x="2358" y="2148"/>
                  </a:lnTo>
                  <a:lnTo>
                    <a:pt x="2351" y="2164"/>
                  </a:lnTo>
                  <a:lnTo>
                    <a:pt x="2344" y="2182"/>
                  </a:lnTo>
                  <a:lnTo>
                    <a:pt x="2335" y="2198"/>
                  </a:lnTo>
                  <a:lnTo>
                    <a:pt x="2317" y="2229"/>
                  </a:lnTo>
                  <a:lnTo>
                    <a:pt x="2295" y="2257"/>
                  </a:lnTo>
                  <a:lnTo>
                    <a:pt x="2270" y="2285"/>
                  </a:lnTo>
                  <a:lnTo>
                    <a:pt x="2243" y="2309"/>
                  </a:lnTo>
                  <a:lnTo>
                    <a:pt x="2213" y="2331"/>
                  </a:lnTo>
                  <a:lnTo>
                    <a:pt x="2182" y="2351"/>
                  </a:lnTo>
                  <a:lnTo>
                    <a:pt x="2166" y="2358"/>
                  </a:lnTo>
                  <a:lnTo>
                    <a:pt x="2150" y="2367"/>
                  </a:lnTo>
                  <a:lnTo>
                    <a:pt x="2132" y="2373"/>
                  </a:lnTo>
                  <a:lnTo>
                    <a:pt x="2114" y="2379"/>
                  </a:lnTo>
                  <a:lnTo>
                    <a:pt x="2097" y="2385"/>
                  </a:lnTo>
                  <a:lnTo>
                    <a:pt x="2079" y="2388"/>
                  </a:lnTo>
                  <a:lnTo>
                    <a:pt x="2060" y="2392"/>
                  </a:lnTo>
                  <a:lnTo>
                    <a:pt x="2040" y="2393"/>
                  </a:lnTo>
                  <a:lnTo>
                    <a:pt x="2021" y="2395"/>
                  </a:lnTo>
                  <a:lnTo>
                    <a:pt x="2002" y="2396"/>
                  </a:lnTo>
                  <a:lnTo>
                    <a:pt x="2002" y="2396"/>
                  </a:lnTo>
                  <a:close/>
                </a:path>
              </a:pathLst>
            </a:custGeom>
            <a:solidFill>
              <a:srgbClr val="F0E40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en-US" sz="2700" dirty="0"/>
            </a:p>
          </p:txBody>
        </p:sp>
        <p:sp>
          <p:nvSpPr>
            <p:cNvPr id="1755" name="Freeform 7"/>
            <p:cNvSpPr>
              <a:spLocks/>
            </p:cNvSpPr>
            <p:nvPr/>
          </p:nvSpPr>
          <p:spPr bwMode="auto">
            <a:xfrm>
              <a:off x="6627686" y="2867154"/>
              <a:ext cx="1424114" cy="565378"/>
            </a:xfrm>
            <a:custGeom>
              <a:avLst/>
              <a:gdLst/>
              <a:ahLst/>
              <a:cxnLst>
                <a:cxn ang="0">
                  <a:pos x="3430" y="953"/>
                </a:cxn>
                <a:cxn ang="0">
                  <a:pos x="3321" y="797"/>
                </a:cxn>
                <a:cxn ang="0">
                  <a:pos x="3197" y="652"/>
                </a:cxn>
                <a:cxn ang="0">
                  <a:pos x="3062" y="518"/>
                </a:cxn>
                <a:cxn ang="0">
                  <a:pos x="2914" y="399"/>
                </a:cxn>
                <a:cxn ang="0">
                  <a:pos x="2755" y="293"/>
                </a:cxn>
                <a:cxn ang="0">
                  <a:pos x="2587" y="202"/>
                </a:cxn>
                <a:cxn ang="0">
                  <a:pos x="2411" y="127"/>
                </a:cxn>
                <a:cxn ang="0">
                  <a:pos x="2225" y="68"/>
                </a:cxn>
                <a:cxn ang="0">
                  <a:pos x="2034" y="27"/>
                </a:cxn>
                <a:cxn ang="0">
                  <a:pos x="1835" y="4"/>
                </a:cxn>
                <a:cxn ang="0">
                  <a:pos x="1699" y="0"/>
                </a:cxn>
                <a:cxn ang="0">
                  <a:pos x="1503" y="9"/>
                </a:cxn>
                <a:cxn ang="0">
                  <a:pos x="1312" y="37"/>
                </a:cxn>
                <a:cxn ang="0">
                  <a:pos x="1126" y="81"/>
                </a:cxn>
                <a:cxn ang="0">
                  <a:pos x="948" y="143"/>
                </a:cxn>
                <a:cxn ang="0">
                  <a:pos x="777" y="219"/>
                </a:cxn>
                <a:cxn ang="0">
                  <a:pos x="615" y="311"/>
                </a:cxn>
                <a:cxn ang="0">
                  <a:pos x="464" y="415"/>
                </a:cxn>
                <a:cxn ang="0">
                  <a:pos x="321" y="535"/>
                </a:cxn>
                <a:cxn ang="0">
                  <a:pos x="191" y="664"/>
                </a:cxn>
                <a:cxn ang="0">
                  <a:pos x="72" y="807"/>
                </a:cxn>
                <a:cxn ang="0">
                  <a:pos x="385" y="897"/>
                </a:cxn>
                <a:cxn ang="0">
                  <a:pos x="599" y="1237"/>
                </a:cxn>
                <a:cxn ang="0">
                  <a:pos x="676" y="1141"/>
                </a:cxn>
                <a:cxn ang="0">
                  <a:pos x="761" y="1055"/>
                </a:cxn>
                <a:cxn ang="0">
                  <a:pos x="852" y="975"/>
                </a:cxn>
                <a:cxn ang="0">
                  <a:pos x="951" y="904"/>
                </a:cxn>
                <a:cxn ang="0">
                  <a:pos x="1056" y="841"/>
                </a:cxn>
                <a:cxn ang="0">
                  <a:pos x="1168" y="788"/>
                </a:cxn>
                <a:cxn ang="0">
                  <a:pos x="1282" y="745"/>
                </a:cxn>
                <a:cxn ang="0">
                  <a:pos x="1403" y="713"/>
                </a:cxn>
                <a:cxn ang="0">
                  <a:pos x="1528" y="691"/>
                </a:cxn>
                <a:cxn ang="0">
                  <a:pos x="1657" y="680"/>
                </a:cxn>
                <a:cxn ang="0">
                  <a:pos x="1743" y="680"/>
                </a:cxn>
                <a:cxn ang="0">
                  <a:pos x="1875" y="691"/>
                </a:cxn>
                <a:cxn ang="0">
                  <a:pos x="2001" y="713"/>
                </a:cxn>
                <a:cxn ang="0">
                  <a:pos x="2123" y="747"/>
                </a:cxn>
                <a:cxn ang="0">
                  <a:pos x="2240" y="791"/>
                </a:cxn>
                <a:cxn ang="0">
                  <a:pos x="2353" y="845"/>
                </a:cxn>
                <a:cxn ang="0">
                  <a:pos x="2458" y="910"/>
                </a:cxn>
                <a:cxn ang="0">
                  <a:pos x="2558" y="984"/>
                </a:cxn>
                <a:cxn ang="0">
                  <a:pos x="2651" y="1065"/>
                </a:cxn>
                <a:cxn ang="0">
                  <a:pos x="2735" y="1155"/>
                </a:cxn>
                <a:cxn ang="0">
                  <a:pos x="2811" y="1252"/>
                </a:cxn>
                <a:cxn ang="0">
                  <a:pos x="2636" y="1402"/>
                </a:cxn>
                <a:cxn ang="0">
                  <a:pos x="3624" y="844"/>
                </a:cxn>
              </a:cxnLst>
              <a:rect l="0" t="0" r="r" b="b"/>
              <a:pathLst>
                <a:path w="3626" h="1438">
                  <a:moveTo>
                    <a:pt x="3624" y="844"/>
                  </a:moveTo>
                  <a:lnTo>
                    <a:pt x="3430" y="953"/>
                  </a:lnTo>
                  <a:lnTo>
                    <a:pt x="3430" y="953"/>
                  </a:lnTo>
                  <a:lnTo>
                    <a:pt x="3395" y="900"/>
                  </a:lnTo>
                  <a:lnTo>
                    <a:pt x="3358" y="847"/>
                  </a:lnTo>
                  <a:lnTo>
                    <a:pt x="3321" y="797"/>
                  </a:lnTo>
                  <a:lnTo>
                    <a:pt x="3281" y="747"/>
                  </a:lnTo>
                  <a:lnTo>
                    <a:pt x="3240" y="698"/>
                  </a:lnTo>
                  <a:lnTo>
                    <a:pt x="3197" y="652"/>
                  </a:lnTo>
                  <a:lnTo>
                    <a:pt x="3153" y="607"/>
                  </a:lnTo>
                  <a:lnTo>
                    <a:pt x="3109" y="563"/>
                  </a:lnTo>
                  <a:lnTo>
                    <a:pt x="3062" y="518"/>
                  </a:lnTo>
                  <a:lnTo>
                    <a:pt x="3013" y="477"/>
                  </a:lnTo>
                  <a:lnTo>
                    <a:pt x="2964" y="437"/>
                  </a:lnTo>
                  <a:lnTo>
                    <a:pt x="2914" y="399"/>
                  </a:lnTo>
                  <a:lnTo>
                    <a:pt x="2863" y="362"/>
                  </a:lnTo>
                  <a:lnTo>
                    <a:pt x="2810" y="327"/>
                  </a:lnTo>
                  <a:lnTo>
                    <a:pt x="2755" y="293"/>
                  </a:lnTo>
                  <a:lnTo>
                    <a:pt x="2701" y="261"/>
                  </a:lnTo>
                  <a:lnTo>
                    <a:pt x="2645" y="231"/>
                  </a:lnTo>
                  <a:lnTo>
                    <a:pt x="2587" y="202"/>
                  </a:lnTo>
                  <a:lnTo>
                    <a:pt x="2530" y="175"/>
                  </a:lnTo>
                  <a:lnTo>
                    <a:pt x="2471" y="150"/>
                  </a:lnTo>
                  <a:lnTo>
                    <a:pt x="2411" y="127"/>
                  </a:lnTo>
                  <a:lnTo>
                    <a:pt x="2350" y="105"/>
                  </a:lnTo>
                  <a:lnTo>
                    <a:pt x="2288" y="85"/>
                  </a:lnTo>
                  <a:lnTo>
                    <a:pt x="2225" y="68"/>
                  </a:lnTo>
                  <a:lnTo>
                    <a:pt x="2162" y="52"/>
                  </a:lnTo>
                  <a:lnTo>
                    <a:pt x="2098" y="38"/>
                  </a:lnTo>
                  <a:lnTo>
                    <a:pt x="2034" y="27"/>
                  </a:lnTo>
                  <a:lnTo>
                    <a:pt x="1967" y="16"/>
                  </a:lnTo>
                  <a:lnTo>
                    <a:pt x="1903" y="9"/>
                  </a:lnTo>
                  <a:lnTo>
                    <a:pt x="1835" y="4"/>
                  </a:lnTo>
                  <a:lnTo>
                    <a:pt x="1768" y="0"/>
                  </a:lnTo>
                  <a:lnTo>
                    <a:pt x="1699" y="0"/>
                  </a:lnTo>
                  <a:lnTo>
                    <a:pt x="1699" y="0"/>
                  </a:lnTo>
                  <a:lnTo>
                    <a:pt x="1634" y="0"/>
                  </a:lnTo>
                  <a:lnTo>
                    <a:pt x="1568" y="3"/>
                  </a:lnTo>
                  <a:lnTo>
                    <a:pt x="1503" y="9"/>
                  </a:lnTo>
                  <a:lnTo>
                    <a:pt x="1439" y="16"/>
                  </a:lnTo>
                  <a:lnTo>
                    <a:pt x="1375" y="25"/>
                  </a:lnTo>
                  <a:lnTo>
                    <a:pt x="1312" y="37"/>
                  </a:lnTo>
                  <a:lnTo>
                    <a:pt x="1250" y="49"/>
                  </a:lnTo>
                  <a:lnTo>
                    <a:pt x="1188" y="65"/>
                  </a:lnTo>
                  <a:lnTo>
                    <a:pt x="1126" y="81"/>
                  </a:lnTo>
                  <a:lnTo>
                    <a:pt x="1066" y="100"/>
                  </a:lnTo>
                  <a:lnTo>
                    <a:pt x="1007" y="121"/>
                  </a:lnTo>
                  <a:lnTo>
                    <a:pt x="948" y="143"/>
                  </a:lnTo>
                  <a:lnTo>
                    <a:pt x="891" y="166"/>
                  </a:lnTo>
                  <a:lnTo>
                    <a:pt x="833" y="191"/>
                  </a:lnTo>
                  <a:lnTo>
                    <a:pt x="777" y="219"/>
                  </a:lnTo>
                  <a:lnTo>
                    <a:pt x="723" y="247"/>
                  </a:lnTo>
                  <a:lnTo>
                    <a:pt x="668" y="278"/>
                  </a:lnTo>
                  <a:lnTo>
                    <a:pt x="615" y="311"/>
                  </a:lnTo>
                  <a:lnTo>
                    <a:pt x="564" y="345"/>
                  </a:lnTo>
                  <a:lnTo>
                    <a:pt x="514" y="380"/>
                  </a:lnTo>
                  <a:lnTo>
                    <a:pt x="464" y="415"/>
                  </a:lnTo>
                  <a:lnTo>
                    <a:pt x="415" y="454"/>
                  </a:lnTo>
                  <a:lnTo>
                    <a:pt x="368" y="493"/>
                  </a:lnTo>
                  <a:lnTo>
                    <a:pt x="321" y="535"/>
                  </a:lnTo>
                  <a:lnTo>
                    <a:pt x="276" y="576"/>
                  </a:lnTo>
                  <a:lnTo>
                    <a:pt x="232" y="620"/>
                  </a:lnTo>
                  <a:lnTo>
                    <a:pt x="191" y="664"/>
                  </a:lnTo>
                  <a:lnTo>
                    <a:pt x="150" y="711"/>
                  </a:lnTo>
                  <a:lnTo>
                    <a:pt x="110" y="759"/>
                  </a:lnTo>
                  <a:lnTo>
                    <a:pt x="72" y="807"/>
                  </a:lnTo>
                  <a:lnTo>
                    <a:pt x="35" y="856"/>
                  </a:lnTo>
                  <a:lnTo>
                    <a:pt x="0" y="907"/>
                  </a:lnTo>
                  <a:lnTo>
                    <a:pt x="385" y="897"/>
                  </a:lnTo>
                  <a:lnTo>
                    <a:pt x="575" y="1270"/>
                  </a:lnTo>
                  <a:lnTo>
                    <a:pt x="575" y="1270"/>
                  </a:lnTo>
                  <a:lnTo>
                    <a:pt x="599" y="1237"/>
                  </a:lnTo>
                  <a:lnTo>
                    <a:pt x="624" y="1205"/>
                  </a:lnTo>
                  <a:lnTo>
                    <a:pt x="649" y="1172"/>
                  </a:lnTo>
                  <a:lnTo>
                    <a:pt x="676" y="1141"/>
                  </a:lnTo>
                  <a:lnTo>
                    <a:pt x="704" y="1112"/>
                  </a:lnTo>
                  <a:lnTo>
                    <a:pt x="732" y="1083"/>
                  </a:lnTo>
                  <a:lnTo>
                    <a:pt x="761" y="1055"/>
                  </a:lnTo>
                  <a:lnTo>
                    <a:pt x="791" y="1028"/>
                  </a:lnTo>
                  <a:lnTo>
                    <a:pt x="821" y="1000"/>
                  </a:lnTo>
                  <a:lnTo>
                    <a:pt x="852" y="975"/>
                  </a:lnTo>
                  <a:lnTo>
                    <a:pt x="885" y="950"/>
                  </a:lnTo>
                  <a:lnTo>
                    <a:pt x="917" y="926"/>
                  </a:lnTo>
                  <a:lnTo>
                    <a:pt x="951" y="904"/>
                  </a:lnTo>
                  <a:lnTo>
                    <a:pt x="985" y="882"/>
                  </a:lnTo>
                  <a:lnTo>
                    <a:pt x="1020" y="862"/>
                  </a:lnTo>
                  <a:lnTo>
                    <a:pt x="1056" y="841"/>
                  </a:lnTo>
                  <a:lnTo>
                    <a:pt x="1092" y="822"/>
                  </a:lnTo>
                  <a:lnTo>
                    <a:pt x="1129" y="804"/>
                  </a:lnTo>
                  <a:lnTo>
                    <a:pt x="1168" y="788"/>
                  </a:lnTo>
                  <a:lnTo>
                    <a:pt x="1204" y="773"/>
                  </a:lnTo>
                  <a:lnTo>
                    <a:pt x="1244" y="759"/>
                  </a:lnTo>
                  <a:lnTo>
                    <a:pt x="1282" y="745"/>
                  </a:lnTo>
                  <a:lnTo>
                    <a:pt x="1322" y="734"/>
                  </a:lnTo>
                  <a:lnTo>
                    <a:pt x="1363" y="722"/>
                  </a:lnTo>
                  <a:lnTo>
                    <a:pt x="1403" y="713"/>
                  </a:lnTo>
                  <a:lnTo>
                    <a:pt x="1444" y="704"/>
                  </a:lnTo>
                  <a:lnTo>
                    <a:pt x="1486" y="697"/>
                  </a:lnTo>
                  <a:lnTo>
                    <a:pt x="1528" y="691"/>
                  </a:lnTo>
                  <a:lnTo>
                    <a:pt x="1571" y="686"/>
                  </a:lnTo>
                  <a:lnTo>
                    <a:pt x="1614" y="682"/>
                  </a:lnTo>
                  <a:lnTo>
                    <a:pt x="1657" y="680"/>
                  </a:lnTo>
                  <a:lnTo>
                    <a:pt x="1699" y="680"/>
                  </a:lnTo>
                  <a:lnTo>
                    <a:pt x="1699" y="680"/>
                  </a:lnTo>
                  <a:lnTo>
                    <a:pt x="1743" y="680"/>
                  </a:lnTo>
                  <a:lnTo>
                    <a:pt x="1788" y="682"/>
                  </a:lnTo>
                  <a:lnTo>
                    <a:pt x="1832" y="686"/>
                  </a:lnTo>
                  <a:lnTo>
                    <a:pt x="1875" y="691"/>
                  </a:lnTo>
                  <a:lnTo>
                    <a:pt x="1917" y="697"/>
                  </a:lnTo>
                  <a:lnTo>
                    <a:pt x="1958" y="704"/>
                  </a:lnTo>
                  <a:lnTo>
                    <a:pt x="2001" y="713"/>
                  </a:lnTo>
                  <a:lnTo>
                    <a:pt x="2042" y="723"/>
                  </a:lnTo>
                  <a:lnTo>
                    <a:pt x="2082" y="735"/>
                  </a:lnTo>
                  <a:lnTo>
                    <a:pt x="2123" y="747"/>
                  </a:lnTo>
                  <a:lnTo>
                    <a:pt x="2163" y="760"/>
                  </a:lnTo>
                  <a:lnTo>
                    <a:pt x="2202" y="775"/>
                  </a:lnTo>
                  <a:lnTo>
                    <a:pt x="2240" y="791"/>
                  </a:lnTo>
                  <a:lnTo>
                    <a:pt x="2278" y="809"/>
                  </a:lnTo>
                  <a:lnTo>
                    <a:pt x="2316" y="826"/>
                  </a:lnTo>
                  <a:lnTo>
                    <a:pt x="2353" y="845"/>
                  </a:lnTo>
                  <a:lnTo>
                    <a:pt x="2389" y="866"/>
                  </a:lnTo>
                  <a:lnTo>
                    <a:pt x="2424" y="888"/>
                  </a:lnTo>
                  <a:lnTo>
                    <a:pt x="2458" y="910"/>
                  </a:lnTo>
                  <a:lnTo>
                    <a:pt x="2493" y="934"/>
                  </a:lnTo>
                  <a:lnTo>
                    <a:pt x="2526" y="959"/>
                  </a:lnTo>
                  <a:lnTo>
                    <a:pt x="2558" y="984"/>
                  </a:lnTo>
                  <a:lnTo>
                    <a:pt x="2589" y="1010"/>
                  </a:lnTo>
                  <a:lnTo>
                    <a:pt x="2620" y="1037"/>
                  </a:lnTo>
                  <a:lnTo>
                    <a:pt x="2651" y="1065"/>
                  </a:lnTo>
                  <a:lnTo>
                    <a:pt x="2680" y="1094"/>
                  </a:lnTo>
                  <a:lnTo>
                    <a:pt x="2708" y="1124"/>
                  </a:lnTo>
                  <a:lnTo>
                    <a:pt x="2735" y="1155"/>
                  </a:lnTo>
                  <a:lnTo>
                    <a:pt x="2761" y="1187"/>
                  </a:lnTo>
                  <a:lnTo>
                    <a:pt x="2786" y="1220"/>
                  </a:lnTo>
                  <a:lnTo>
                    <a:pt x="2811" y="1252"/>
                  </a:lnTo>
                  <a:lnTo>
                    <a:pt x="2835" y="1286"/>
                  </a:lnTo>
                  <a:lnTo>
                    <a:pt x="2635" y="1399"/>
                  </a:lnTo>
                  <a:lnTo>
                    <a:pt x="2636" y="1402"/>
                  </a:lnTo>
                  <a:lnTo>
                    <a:pt x="3306" y="1438"/>
                  </a:lnTo>
                  <a:lnTo>
                    <a:pt x="3626" y="847"/>
                  </a:lnTo>
                  <a:lnTo>
                    <a:pt x="3624" y="84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700" dirty="0"/>
            </a:p>
          </p:txBody>
        </p:sp>
      </p:grpSp>
      <p:grpSp>
        <p:nvGrpSpPr>
          <p:cNvPr id="1756" name="Group 175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38406" y="3349519"/>
            <a:ext cx="1656663" cy="1686116"/>
            <a:chOff x="8010734" y="1725146"/>
            <a:chExt cx="1243863" cy="1265976"/>
          </a:xfrm>
        </p:grpSpPr>
        <p:sp>
          <p:nvSpPr>
            <p:cNvPr id="1757" name="Freeform 7"/>
            <p:cNvSpPr>
              <a:spLocks noEditPoints="1"/>
            </p:cNvSpPr>
            <p:nvPr/>
          </p:nvSpPr>
          <p:spPr bwMode="auto">
            <a:xfrm rot="21246557">
              <a:off x="8010734" y="1725146"/>
              <a:ext cx="1243863" cy="1265976"/>
            </a:xfrm>
            <a:custGeom>
              <a:avLst/>
              <a:gdLst>
                <a:gd name="T0" fmla="*/ 1975 w 2250"/>
                <a:gd name="T1" fmla="*/ 1188 h 2291"/>
                <a:gd name="T2" fmla="*/ 1942 w 2250"/>
                <a:gd name="T3" fmla="*/ 1107 h 2291"/>
                <a:gd name="T4" fmla="*/ 1954 w 2250"/>
                <a:gd name="T5" fmla="*/ 959 h 2291"/>
                <a:gd name="T6" fmla="*/ 2202 w 2250"/>
                <a:gd name="T7" fmla="*/ 806 h 2291"/>
                <a:gd name="T8" fmla="*/ 2146 w 2250"/>
                <a:gd name="T9" fmla="*/ 632 h 2291"/>
                <a:gd name="T10" fmla="*/ 1979 w 2250"/>
                <a:gd name="T11" fmla="*/ 641 h 2291"/>
                <a:gd name="T12" fmla="*/ 1799 w 2250"/>
                <a:gd name="T13" fmla="*/ 673 h 2291"/>
                <a:gd name="T14" fmla="*/ 1695 w 2250"/>
                <a:gd name="T15" fmla="*/ 553 h 2291"/>
                <a:gd name="T16" fmla="*/ 1751 w 2250"/>
                <a:gd name="T17" fmla="*/ 374 h 2291"/>
                <a:gd name="T18" fmla="*/ 1723 w 2250"/>
                <a:gd name="T19" fmla="*/ 169 h 2291"/>
                <a:gd name="T20" fmla="*/ 1615 w 2250"/>
                <a:gd name="T21" fmla="*/ 132 h 2291"/>
                <a:gd name="T22" fmla="*/ 1430 w 2250"/>
                <a:gd name="T23" fmla="*/ 351 h 2291"/>
                <a:gd name="T24" fmla="*/ 1234 w 2250"/>
                <a:gd name="T25" fmla="*/ 326 h 2291"/>
                <a:gd name="T26" fmla="*/ 1182 w 2250"/>
                <a:gd name="T27" fmla="*/ 152 h 2291"/>
                <a:gd name="T28" fmla="*/ 1075 w 2250"/>
                <a:gd name="T29" fmla="*/ 0 h 2291"/>
                <a:gd name="T30" fmla="*/ 929 w 2250"/>
                <a:gd name="T31" fmla="*/ 37 h 2291"/>
                <a:gd name="T32" fmla="*/ 904 w 2250"/>
                <a:gd name="T33" fmla="*/ 334 h 2291"/>
                <a:gd name="T34" fmla="*/ 762 w 2250"/>
                <a:gd name="T35" fmla="*/ 407 h 2291"/>
                <a:gd name="T36" fmla="*/ 695 w 2250"/>
                <a:gd name="T37" fmla="*/ 407 h 2291"/>
                <a:gd name="T38" fmla="*/ 479 w 2250"/>
                <a:gd name="T39" fmla="*/ 219 h 2291"/>
                <a:gd name="T40" fmla="*/ 321 w 2250"/>
                <a:gd name="T41" fmla="*/ 334 h 2291"/>
                <a:gd name="T42" fmla="*/ 463 w 2250"/>
                <a:gd name="T43" fmla="*/ 595 h 2291"/>
                <a:gd name="T44" fmla="*/ 428 w 2250"/>
                <a:gd name="T45" fmla="*/ 713 h 2291"/>
                <a:gd name="T46" fmla="*/ 339 w 2250"/>
                <a:gd name="T47" fmla="*/ 797 h 2291"/>
                <a:gd name="T48" fmla="*/ 58 w 2250"/>
                <a:gd name="T49" fmla="*/ 777 h 2291"/>
                <a:gd name="T50" fmla="*/ 15 w 2250"/>
                <a:gd name="T51" fmla="*/ 985 h 2291"/>
                <a:gd name="T52" fmla="*/ 283 w 2250"/>
                <a:gd name="T53" fmla="*/ 1095 h 2291"/>
                <a:gd name="T54" fmla="*/ 309 w 2250"/>
                <a:gd name="T55" fmla="*/ 1188 h 2291"/>
                <a:gd name="T56" fmla="*/ 289 w 2250"/>
                <a:gd name="T57" fmla="*/ 1325 h 2291"/>
                <a:gd name="T58" fmla="*/ 45 w 2250"/>
                <a:gd name="T59" fmla="*/ 1481 h 2291"/>
                <a:gd name="T60" fmla="*/ 111 w 2250"/>
                <a:gd name="T61" fmla="*/ 1657 h 2291"/>
                <a:gd name="T62" fmla="*/ 320 w 2250"/>
                <a:gd name="T63" fmla="*/ 1626 h 2291"/>
                <a:gd name="T64" fmla="*/ 462 w 2250"/>
                <a:gd name="T65" fmla="*/ 1617 h 2291"/>
                <a:gd name="T66" fmla="*/ 562 w 2250"/>
                <a:gd name="T67" fmla="*/ 1741 h 2291"/>
                <a:gd name="T68" fmla="*/ 481 w 2250"/>
                <a:gd name="T69" fmla="*/ 1951 h 2291"/>
                <a:gd name="T70" fmla="*/ 577 w 2250"/>
                <a:gd name="T71" fmla="*/ 2139 h 2291"/>
                <a:gd name="T72" fmla="*/ 728 w 2250"/>
                <a:gd name="T73" fmla="*/ 2044 h 2291"/>
                <a:gd name="T74" fmla="*/ 852 w 2250"/>
                <a:gd name="T75" fmla="*/ 1914 h 2291"/>
                <a:gd name="T76" fmla="*/ 1035 w 2250"/>
                <a:gd name="T77" fmla="*/ 1973 h 2291"/>
                <a:gd name="T78" fmla="*/ 1092 w 2250"/>
                <a:gd name="T79" fmla="*/ 2219 h 2291"/>
                <a:gd name="T80" fmla="*/ 1208 w 2250"/>
                <a:gd name="T81" fmla="*/ 2278 h 2291"/>
                <a:gd name="T82" fmla="*/ 1321 w 2250"/>
                <a:gd name="T83" fmla="*/ 2243 h 2291"/>
                <a:gd name="T84" fmla="*/ 1343 w 2250"/>
                <a:gd name="T85" fmla="*/ 1953 h 2291"/>
                <a:gd name="T86" fmla="*/ 1488 w 2250"/>
                <a:gd name="T87" fmla="*/ 1873 h 2291"/>
                <a:gd name="T88" fmla="*/ 1559 w 2250"/>
                <a:gd name="T89" fmla="*/ 1879 h 2291"/>
                <a:gd name="T90" fmla="*/ 1784 w 2250"/>
                <a:gd name="T91" fmla="*/ 2062 h 2291"/>
                <a:gd name="T92" fmla="*/ 1923 w 2250"/>
                <a:gd name="T93" fmla="*/ 1954 h 2291"/>
                <a:gd name="T94" fmla="*/ 1837 w 2250"/>
                <a:gd name="T95" fmla="*/ 1756 h 2291"/>
                <a:gd name="T96" fmla="*/ 1784 w 2250"/>
                <a:gd name="T97" fmla="*/ 1624 h 2291"/>
                <a:gd name="T98" fmla="*/ 1895 w 2250"/>
                <a:gd name="T99" fmla="*/ 1482 h 2291"/>
                <a:gd name="T100" fmla="*/ 2185 w 2250"/>
                <a:gd name="T101" fmla="*/ 1506 h 2291"/>
                <a:gd name="T102" fmla="*/ 2242 w 2250"/>
                <a:gd name="T103" fmla="*/ 1300 h 2291"/>
                <a:gd name="T104" fmla="*/ 998 w 2250"/>
                <a:gd name="T105" fmla="*/ 1334 h 2291"/>
                <a:gd name="T106" fmla="*/ 898 w 2250"/>
                <a:gd name="T107" fmla="*/ 1145 h 2291"/>
                <a:gd name="T108" fmla="*/ 1016 w 2250"/>
                <a:gd name="T109" fmla="*/ 945 h 2291"/>
                <a:gd name="T110" fmla="*/ 1234 w 2250"/>
                <a:gd name="T111" fmla="*/ 945 h 2291"/>
                <a:gd name="T112" fmla="*/ 1352 w 2250"/>
                <a:gd name="T113" fmla="*/ 1145 h 2291"/>
                <a:gd name="T114" fmla="*/ 1253 w 2250"/>
                <a:gd name="T115" fmla="*/ 1334 h 2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50" h="2291">
                  <a:moveTo>
                    <a:pt x="2235" y="1294"/>
                  </a:moveTo>
                  <a:lnTo>
                    <a:pt x="2235" y="1294"/>
                  </a:lnTo>
                  <a:lnTo>
                    <a:pt x="2195" y="1275"/>
                  </a:lnTo>
                  <a:lnTo>
                    <a:pt x="2155" y="1257"/>
                  </a:lnTo>
                  <a:lnTo>
                    <a:pt x="2109" y="1238"/>
                  </a:lnTo>
                  <a:lnTo>
                    <a:pt x="2109" y="1238"/>
                  </a:lnTo>
                  <a:lnTo>
                    <a:pt x="2062" y="1219"/>
                  </a:lnTo>
                  <a:lnTo>
                    <a:pt x="2022" y="1204"/>
                  </a:lnTo>
                  <a:lnTo>
                    <a:pt x="1980" y="1191"/>
                  </a:lnTo>
                  <a:lnTo>
                    <a:pt x="1980" y="1191"/>
                  </a:lnTo>
                  <a:lnTo>
                    <a:pt x="1975" y="1188"/>
                  </a:lnTo>
                  <a:lnTo>
                    <a:pt x="1967" y="1183"/>
                  </a:lnTo>
                  <a:lnTo>
                    <a:pt x="1960" y="1179"/>
                  </a:lnTo>
                  <a:lnTo>
                    <a:pt x="1954" y="1173"/>
                  </a:lnTo>
                  <a:lnTo>
                    <a:pt x="1949" y="1167"/>
                  </a:lnTo>
                  <a:lnTo>
                    <a:pt x="1945" y="1160"/>
                  </a:lnTo>
                  <a:lnTo>
                    <a:pt x="1943" y="1152"/>
                  </a:lnTo>
                  <a:lnTo>
                    <a:pt x="1942" y="1144"/>
                  </a:lnTo>
                  <a:lnTo>
                    <a:pt x="1942" y="1121"/>
                  </a:lnTo>
                  <a:lnTo>
                    <a:pt x="1942" y="1121"/>
                  </a:lnTo>
                  <a:lnTo>
                    <a:pt x="1942" y="1107"/>
                  </a:lnTo>
                  <a:lnTo>
                    <a:pt x="1942" y="1107"/>
                  </a:lnTo>
                  <a:lnTo>
                    <a:pt x="1942" y="1092"/>
                  </a:lnTo>
                  <a:lnTo>
                    <a:pt x="1941" y="1077"/>
                  </a:lnTo>
                  <a:lnTo>
                    <a:pt x="1932" y="1007"/>
                  </a:lnTo>
                  <a:lnTo>
                    <a:pt x="1932" y="1007"/>
                  </a:lnTo>
                  <a:lnTo>
                    <a:pt x="1932" y="1000"/>
                  </a:lnTo>
                  <a:lnTo>
                    <a:pt x="1932" y="993"/>
                  </a:lnTo>
                  <a:lnTo>
                    <a:pt x="1935" y="985"/>
                  </a:lnTo>
                  <a:lnTo>
                    <a:pt x="1938" y="978"/>
                  </a:lnTo>
                  <a:lnTo>
                    <a:pt x="1942" y="970"/>
                  </a:lnTo>
                  <a:lnTo>
                    <a:pt x="1948" y="965"/>
                  </a:lnTo>
                  <a:lnTo>
                    <a:pt x="1954" y="959"/>
                  </a:lnTo>
                  <a:lnTo>
                    <a:pt x="1961" y="954"/>
                  </a:lnTo>
                  <a:lnTo>
                    <a:pt x="1961" y="954"/>
                  </a:lnTo>
                  <a:lnTo>
                    <a:pt x="2000" y="935"/>
                  </a:lnTo>
                  <a:lnTo>
                    <a:pt x="2038" y="914"/>
                  </a:lnTo>
                  <a:lnTo>
                    <a:pt x="2081" y="889"/>
                  </a:lnTo>
                  <a:lnTo>
                    <a:pt x="2081" y="889"/>
                  </a:lnTo>
                  <a:lnTo>
                    <a:pt x="2122" y="864"/>
                  </a:lnTo>
                  <a:lnTo>
                    <a:pt x="2161" y="837"/>
                  </a:lnTo>
                  <a:lnTo>
                    <a:pt x="2196" y="812"/>
                  </a:lnTo>
                  <a:lnTo>
                    <a:pt x="2196" y="812"/>
                  </a:lnTo>
                  <a:lnTo>
                    <a:pt x="2202" y="806"/>
                  </a:lnTo>
                  <a:lnTo>
                    <a:pt x="2205" y="797"/>
                  </a:lnTo>
                  <a:lnTo>
                    <a:pt x="2207" y="787"/>
                  </a:lnTo>
                  <a:lnTo>
                    <a:pt x="2205" y="777"/>
                  </a:lnTo>
                  <a:lnTo>
                    <a:pt x="2205" y="777"/>
                  </a:lnTo>
                  <a:lnTo>
                    <a:pt x="2198" y="753"/>
                  </a:lnTo>
                  <a:lnTo>
                    <a:pt x="2189" y="729"/>
                  </a:lnTo>
                  <a:lnTo>
                    <a:pt x="2179" y="704"/>
                  </a:lnTo>
                  <a:lnTo>
                    <a:pt x="2156" y="652"/>
                  </a:lnTo>
                  <a:lnTo>
                    <a:pt x="2156" y="652"/>
                  </a:lnTo>
                  <a:lnTo>
                    <a:pt x="2152" y="642"/>
                  </a:lnTo>
                  <a:lnTo>
                    <a:pt x="2146" y="632"/>
                  </a:lnTo>
                  <a:lnTo>
                    <a:pt x="2146" y="632"/>
                  </a:lnTo>
                  <a:lnTo>
                    <a:pt x="2139" y="623"/>
                  </a:lnTo>
                  <a:lnTo>
                    <a:pt x="2131" y="617"/>
                  </a:lnTo>
                  <a:lnTo>
                    <a:pt x="2121" y="612"/>
                  </a:lnTo>
                  <a:lnTo>
                    <a:pt x="2114" y="612"/>
                  </a:lnTo>
                  <a:lnTo>
                    <a:pt x="2114" y="612"/>
                  </a:lnTo>
                  <a:lnTo>
                    <a:pt x="2114" y="612"/>
                  </a:lnTo>
                  <a:lnTo>
                    <a:pt x="2114" y="612"/>
                  </a:lnTo>
                  <a:lnTo>
                    <a:pt x="2071" y="620"/>
                  </a:lnTo>
                  <a:lnTo>
                    <a:pt x="2028" y="629"/>
                  </a:lnTo>
                  <a:lnTo>
                    <a:pt x="1979" y="641"/>
                  </a:lnTo>
                  <a:lnTo>
                    <a:pt x="1979" y="641"/>
                  </a:lnTo>
                  <a:lnTo>
                    <a:pt x="1930" y="652"/>
                  </a:lnTo>
                  <a:lnTo>
                    <a:pt x="1889" y="666"/>
                  </a:lnTo>
                  <a:lnTo>
                    <a:pt x="1847" y="679"/>
                  </a:lnTo>
                  <a:lnTo>
                    <a:pt x="1847" y="679"/>
                  </a:lnTo>
                  <a:lnTo>
                    <a:pt x="1838" y="681"/>
                  </a:lnTo>
                  <a:lnTo>
                    <a:pt x="1830" y="682"/>
                  </a:lnTo>
                  <a:lnTo>
                    <a:pt x="1821" y="682"/>
                  </a:lnTo>
                  <a:lnTo>
                    <a:pt x="1813" y="679"/>
                  </a:lnTo>
                  <a:lnTo>
                    <a:pt x="1806" y="676"/>
                  </a:lnTo>
                  <a:lnTo>
                    <a:pt x="1799" y="673"/>
                  </a:lnTo>
                  <a:lnTo>
                    <a:pt x="1793" y="667"/>
                  </a:lnTo>
                  <a:lnTo>
                    <a:pt x="1788" y="663"/>
                  </a:lnTo>
                  <a:lnTo>
                    <a:pt x="1781" y="651"/>
                  </a:lnTo>
                  <a:lnTo>
                    <a:pt x="1781" y="651"/>
                  </a:lnTo>
                  <a:lnTo>
                    <a:pt x="1781" y="651"/>
                  </a:lnTo>
                  <a:lnTo>
                    <a:pt x="1745" y="610"/>
                  </a:lnTo>
                  <a:lnTo>
                    <a:pt x="1710" y="568"/>
                  </a:lnTo>
                  <a:lnTo>
                    <a:pt x="1710" y="568"/>
                  </a:lnTo>
                  <a:lnTo>
                    <a:pt x="1699" y="559"/>
                  </a:lnTo>
                  <a:lnTo>
                    <a:pt x="1699" y="559"/>
                  </a:lnTo>
                  <a:lnTo>
                    <a:pt x="1695" y="553"/>
                  </a:lnTo>
                  <a:lnTo>
                    <a:pt x="1691" y="546"/>
                  </a:lnTo>
                  <a:lnTo>
                    <a:pt x="1689" y="539"/>
                  </a:lnTo>
                  <a:lnTo>
                    <a:pt x="1688" y="531"/>
                  </a:lnTo>
                  <a:lnTo>
                    <a:pt x="1688" y="522"/>
                  </a:lnTo>
                  <a:lnTo>
                    <a:pt x="1688" y="513"/>
                  </a:lnTo>
                  <a:lnTo>
                    <a:pt x="1691" y="506"/>
                  </a:lnTo>
                  <a:lnTo>
                    <a:pt x="1694" y="497"/>
                  </a:lnTo>
                  <a:lnTo>
                    <a:pt x="1694" y="497"/>
                  </a:lnTo>
                  <a:lnTo>
                    <a:pt x="1713" y="459"/>
                  </a:lnTo>
                  <a:lnTo>
                    <a:pt x="1731" y="420"/>
                  </a:lnTo>
                  <a:lnTo>
                    <a:pt x="1751" y="374"/>
                  </a:lnTo>
                  <a:lnTo>
                    <a:pt x="1751" y="374"/>
                  </a:lnTo>
                  <a:lnTo>
                    <a:pt x="1770" y="328"/>
                  </a:lnTo>
                  <a:lnTo>
                    <a:pt x="1785" y="287"/>
                  </a:lnTo>
                  <a:lnTo>
                    <a:pt x="1800" y="246"/>
                  </a:lnTo>
                  <a:lnTo>
                    <a:pt x="1800" y="246"/>
                  </a:lnTo>
                  <a:lnTo>
                    <a:pt x="1802" y="237"/>
                  </a:lnTo>
                  <a:lnTo>
                    <a:pt x="1799" y="228"/>
                  </a:lnTo>
                  <a:lnTo>
                    <a:pt x="1794" y="219"/>
                  </a:lnTo>
                  <a:lnTo>
                    <a:pt x="1791" y="215"/>
                  </a:lnTo>
                  <a:lnTo>
                    <a:pt x="1787" y="212"/>
                  </a:lnTo>
                  <a:lnTo>
                    <a:pt x="1723" y="169"/>
                  </a:lnTo>
                  <a:lnTo>
                    <a:pt x="1731" y="157"/>
                  </a:lnTo>
                  <a:lnTo>
                    <a:pt x="1722" y="167"/>
                  </a:lnTo>
                  <a:lnTo>
                    <a:pt x="1722" y="167"/>
                  </a:lnTo>
                  <a:lnTo>
                    <a:pt x="1697" y="152"/>
                  </a:lnTo>
                  <a:lnTo>
                    <a:pt x="1652" y="129"/>
                  </a:lnTo>
                  <a:lnTo>
                    <a:pt x="1652" y="129"/>
                  </a:lnTo>
                  <a:lnTo>
                    <a:pt x="1642" y="126"/>
                  </a:lnTo>
                  <a:lnTo>
                    <a:pt x="1631" y="124"/>
                  </a:lnTo>
                  <a:lnTo>
                    <a:pt x="1623" y="127"/>
                  </a:lnTo>
                  <a:lnTo>
                    <a:pt x="1618" y="129"/>
                  </a:lnTo>
                  <a:lnTo>
                    <a:pt x="1615" y="132"/>
                  </a:lnTo>
                  <a:lnTo>
                    <a:pt x="1615" y="132"/>
                  </a:lnTo>
                  <a:lnTo>
                    <a:pt x="1615" y="132"/>
                  </a:lnTo>
                  <a:lnTo>
                    <a:pt x="1578" y="170"/>
                  </a:lnTo>
                  <a:lnTo>
                    <a:pt x="1552" y="201"/>
                  </a:lnTo>
                  <a:lnTo>
                    <a:pt x="1522" y="234"/>
                  </a:lnTo>
                  <a:lnTo>
                    <a:pt x="1522" y="234"/>
                  </a:lnTo>
                  <a:lnTo>
                    <a:pt x="1491" y="274"/>
                  </a:lnTo>
                  <a:lnTo>
                    <a:pt x="1464" y="308"/>
                  </a:lnTo>
                  <a:lnTo>
                    <a:pt x="1439" y="342"/>
                  </a:lnTo>
                  <a:lnTo>
                    <a:pt x="1439" y="342"/>
                  </a:lnTo>
                  <a:lnTo>
                    <a:pt x="1430" y="351"/>
                  </a:lnTo>
                  <a:lnTo>
                    <a:pt x="1421" y="357"/>
                  </a:lnTo>
                  <a:lnTo>
                    <a:pt x="1411" y="362"/>
                  </a:lnTo>
                  <a:lnTo>
                    <a:pt x="1401" y="364"/>
                  </a:lnTo>
                  <a:lnTo>
                    <a:pt x="1401" y="364"/>
                  </a:lnTo>
                  <a:lnTo>
                    <a:pt x="1392" y="365"/>
                  </a:lnTo>
                  <a:lnTo>
                    <a:pt x="1383" y="364"/>
                  </a:lnTo>
                  <a:lnTo>
                    <a:pt x="1315" y="345"/>
                  </a:lnTo>
                  <a:lnTo>
                    <a:pt x="1248" y="331"/>
                  </a:lnTo>
                  <a:lnTo>
                    <a:pt x="1248" y="331"/>
                  </a:lnTo>
                  <a:lnTo>
                    <a:pt x="1241" y="328"/>
                  </a:lnTo>
                  <a:lnTo>
                    <a:pt x="1234" y="326"/>
                  </a:lnTo>
                  <a:lnTo>
                    <a:pt x="1226" y="321"/>
                  </a:lnTo>
                  <a:lnTo>
                    <a:pt x="1222" y="315"/>
                  </a:lnTo>
                  <a:lnTo>
                    <a:pt x="1216" y="309"/>
                  </a:lnTo>
                  <a:lnTo>
                    <a:pt x="1211" y="302"/>
                  </a:lnTo>
                  <a:lnTo>
                    <a:pt x="1208" y="294"/>
                  </a:lnTo>
                  <a:lnTo>
                    <a:pt x="1207" y="287"/>
                  </a:lnTo>
                  <a:lnTo>
                    <a:pt x="1207" y="287"/>
                  </a:lnTo>
                  <a:lnTo>
                    <a:pt x="1201" y="244"/>
                  </a:lnTo>
                  <a:lnTo>
                    <a:pt x="1192" y="201"/>
                  </a:lnTo>
                  <a:lnTo>
                    <a:pt x="1182" y="152"/>
                  </a:lnTo>
                  <a:lnTo>
                    <a:pt x="1182" y="152"/>
                  </a:lnTo>
                  <a:lnTo>
                    <a:pt x="1170" y="104"/>
                  </a:lnTo>
                  <a:lnTo>
                    <a:pt x="1158" y="61"/>
                  </a:lnTo>
                  <a:lnTo>
                    <a:pt x="1145" y="19"/>
                  </a:lnTo>
                  <a:lnTo>
                    <a:pt x="1145" y="19"/>
                  </a:lnTo>
                  <a:lnTo>
                    <a:pt x="1142" y="12"/>
                  </a:lnTo>
                  <a:lnTo>
                    <a:pt x="1135" y="6"/>
                  </a:lnTo>
                  <a:lnTo>
                    <a:pt x="1126" y="2"/>
                  </a:lnTo>
                  <a:lnTo>
                    <a:pt x="1114" y="0"/>
                  </a:lnTo>
                  <a:lnTo>
                    <a:pt x="1090" y="0"/>
                  </a:lnTo>
                  <a:lnTo>
                    <a:pt x="1090" y="0"/>
                  </a:lnTo>
                  <a:lnTo>
                    <a:pt x="1075" y="0"/>
                  </a:lnTo>
                  <a:lnTo>
                    <a:pt x="1075" y="0"/>
                  </a:lnTo>
                  <a:lnTo>
                    <a:pt x="1056" y="2"/>
                  </a:lnTo>
                  <a:lnTo>
                    <a:pt x="1037" y="3"/>
                  </a:lnTo>
                  <a:lnTo>
                    <a:pt x="956" y="12"/>
                  </a:lnTo>
                  <a:lnTo>
                    <a:pt x="956" y="12"/>
                  </a:lnTo>
                  <a:lnTo>
                    <a:pt x="951" y="13"/>
                  </a:lnTo>
                  <a:lnTo>
                    <a:pt x="947" y="15"/>
                  </a:lnTo>
                  <a:lnTo>
                    <a:pt x="938" y="21"/>
                  </a:lnTo>
                  <a:lnTo>
                    <a:pt x="932" y="28"/>
                  </a:lnTo>
                  <a:lnTo>
                    <a:pt x="929" y="37"/>
                  </a:lnTo>
                  <a:lnTo>
                    <a:pt x="929" y="37"/>
                  </a:lnTo>
                  <a:lnTo>
                    <a:pt x="923" y="80"/>
                  </a:lnTo>
                  <a:lnTo>
                    <a:pt x="919" y="124"/>
                  </a:lnTo>
                  <a:lnTo>
                    <a:pt x="914" y="173"/>
                  </a:lnTo>
                  <a:lnTo>
                    <a:pt x="914" y="173"/>
                  </a:lnTo>
                  <a:lnTo>
                    <a:pt x="911" y="229"/>
                  </a:lnTo>
                  <a:lnTo>
                    <a:pt x="910" y="266"/>
                  </a:lnTo>
                  <a:lnTo>
                    <a:pt x="910" y="309"/>
                  </a:lnTo>
                  <a:lnTo>
                    <a:pt x="910" y="309"/>
                  </a:lnTo>
                  <a:lnTo>
                    <a:pt x="910" y="318"/>
                  </a:lnTo>
                  <a:lnTo>
                    <a:pt x="907" y="327"/>
                  </a:lnTo>
                  <a:lnTo>
                    <a:pt x="904" y="334"/>
                  </a:lnTo>
                  <a:lnTo>
                    <a:pt x="901" y="342"/>
                  </a:lnTo>
                  <a:lnTo>
                    <a:pt x="895" y="349"/>
                  </a:lnTo>
                  <a:lnTo>
                    <a:pt x="890" y="354"/>
                  </a:lnTo>
                  <a:lnTo>
                    <a:pt x="883" y="358"/>
                  </a:lnTo>
                  <a:lnTo>
                    <a:pt x="877" y="361"/>
                  </a:lnTo>
                  <a:lnTo>
                    <a:pt x="862" y="365"/>
                  </a:lnTo>
                  <a:lnTo>
                    <a:pt x="862" y="365"/>
                  </a:lnTo>
                  <a:lnTo>
                    <a:pt x="862" y="365"/>
                  </a:lnTo>
                  <a:lnTo>
                    <a:pt x="812" y="385"/>
                  </a:lnTo>
                  <a:lnTo>
                    <a:pt x="762" y="407"/>
                  </a:lnTo>
                  <a:lnTo>
                    <a:pt x="762" y="407"/>
                  </a:lnTo>
                  <a:lnTo>
                    <a:pt x="751" y="413"/>
                  </a:lnTo>
                  <a:lnTo>
                    <a:pt x="751" y="413"/>
                  </a:lnTo>
                  <a:lnTo>
                    <a:pt x="744" y="416"/>
                  </a:lnTo>
                  <a:lnTo>
                    <a:pt x="738" y="417"/>
                  </a:lnTo>
                  <a:lnTo>
                    <a:pt x="731" y="419"/>
                  </a:lnTo>
                  <a:lnTo>
                    <a:pt x="723" y="417"/>
                  </a:lnTo>
                  <a:lnTo>
                    <a:pt x="716" y="416"/>
                  </a:lnTo>
                  <a:lnTo>
                    <a:pt x="710" y="414"/>
                  </a:lnTo>
                  <a:lnTo>
                    <a:pt x="703" y="411"/>
                  </a:lnTo>
                  <a:lnTo>
                    <a:pt x="697" y="407"/>
                  </a:lnTo>
                  <a:lnTo>
                    <a:pt x="695" y="407"/>
                  </a:lnTo>
                  <a:lnTo>
                    <a:pt x="689" y="401"/>
                  </a:lnTo>
                  <a:lnTo>
                    <a:pt x="689" y="401"/>
                  </a:lnTo>
                  <a:lnTo>
                    <a:pt x="651" y="362"/>
                  </a:lnTo>
                  <a:lnTo>
                    <a:pt x="623" y="336"/>
                  </a:lnTo>
                  <a:lnTo>
                    <a:pt x="590" y="308"/>
                  </a:lnTo>
                  <a:lnTo>
                    <a:pt x="590" y="308"/>
                  </a:lnTo>
                  <a:lnTo>
                    <a:pt x="553" y="275"/>
                  </a:lnTo>
                  <a:lnTo>
                    <a:pt x="518" y="249"/>
                  </a:lnTo>
                  <a:lnTo>
                    <a:pt x="484" y="222"/>
                  </a:lnTo>
                  <a:lnTo>
                    <a:pt x="484" y="222"/>
                  </a:lnTo>
                  <a:lnTo>
                    <a:pt x="479" y="219"/>
                  </a:lnTo>
                  <a:lnTo>
                    <a:pt x="475" y="218"/>
                  </a:lnTo>
                  <a:lnTo>
                    <a:pt x="466" y="218"/>
                  </a:lnTo>
                  <a:lnTo>
                    <a:pt x="456" y="219"/>
                  </a:lnTo>
                  <a:lnTo>
                    <a:pt x="445" y="223"/>
                  </a:lnTo>
                  <a:lnTo>
                    <a:pt x="445" y="223"/>
                  </a:lnTo>
                  <a:lnTo>
                    <a:pt x="417" y="247"/>
                  </a:lnTo>
                  <a:lnTo>
                    <a:pt x="388" y="271"/>
                  </a:lnTo>
                  <a:lnTo>
                    <a:pt x="355" y="297"/>
                  </a:lnTo>
                  <a:lnTo>
                    <a:pt x="327" y="327"/>
                  </a:lnTo>
                  <a:lnTo>
                    <a:pt x="327" y="327"/>
                  </a:lnTo>
                  <a:lnTo>
                    <a:pt x="321" y="334"/>
                  </a:lnTo>
                  <a:lnTo>
                    <a:pt x="317" y="345"/>
                  </a:lnTo>
                  <a:lnTo>
                    <a:pt x="317" y="355"/>
                  </a:lnTo>
                  <a:lnTo>
                    <a:pt x="318" y="362"/>
                  </a:lnTo>
                  <a:lnTo>
                    <a:pt x="318" y="362"/>
                  </a:lnTo>
                  <a:lnTo>
                    <a:pt x="339" y="401"/>
                  </a:lnTo>
                  <a:lnTo>
                    <a:pt x="361" y="439"/>
                  </a:lnTo>
                  <a:lnTo>
                    <a:pt x="386" y="482"/>
                  </a:lnTo>
                  <a:lnTo>
                    <a:pt x="386" y="482"/>
                  </a:lnTo>
                  <a:lnTo>
                    <a:pt x="414" y="524"/>
                  </a:lnTo>
                  <a:lnTo>
                    <a:pt x="438" y="561"/>
                  </a:lnTo>
                  <a:lnTo>
                    <a:pt x="463" y="595"/>
                  </a:lnTo>
                  <a:lnTo>
                    <a:pt x="463" y="595"/>
                  </a:lnTo>
                  <a:lnTo>
                    <a:pt x="467" y="602"/>
                  </a:lnTo>
                  <a:lnTo>
                    <a:pt x="470" y="610"/>
                  </a:lnTo>
                  <a:lnTo>
                    <a:pt x="473" y="618"/>
                  </a:lnTo>
                  <a:lnTo>
                    <a:pt x="473" y="626"/>
                  </a:lnTo>
                  <a:lnTo>
                    <a:pt x="473" y="635"/>
                  </a:lnTo>
                  <a:lnTo>
                    <a:pt x="472" y="642"/>
                  </a:lnTo>
                  <a:lnTo>
                    <a:pt x="469" y="649"/>
                  </a:lnTo>
                  <a:lnTo>
                    <a:pt x="466" y="655"/>
                  </a:lnTo>
                  <a:lnTo>
                    <a:pt x="428" y="713"/>
                  </a:lnTo>
                  <a:lnTo>
                    <a:pt x="428" y="713"/>
                  </a:lnTo>
                  <a:lnTo>
                    <a:pt x="405" y="753"/>
                  </a:lnTo>
                  <a:lnTo>
                    <a:pt x="395" y="772"/>
                  </a:lnTo>
                  <a:lnTo>
                    <a:pt x="395" y="772"/>
                  </a:lnTo>
                  <a:lnTo>
                    <a:pt x="391" y="778"/>
                  </a:lnTo>
                  <a:lnTo>
                    <a:pt x="385" y="784"/>
                  </a:lnTo>
                  <a:lnTo>
                    <a:pt x="379" y="789"/>
                  </a:lnTo>
                  <a:lnTo>
                    <a:pt x="371" y="793"/>
                  </a:lnTo>
                  <a:lnTo>
                    <a:pt x="364" y="796"/>
                  </a:lnTo>
                  <a:lnTo>
                    <a:pt x="355" y="797"/>
                  </a:lnTo>
                  <a:lnTo>
                    <a:pt x="348" y="797"/>
                  </a:lnTo>
                  <a:lnTo>
                    <a:pt x="339" y="797"/>
                  </a:lnTo>
                  <a:lnTo>
                    <a:pt x="339" y="797"/>
                  </a:lnTo>
                  <a:lnTo>
                    <a:pt x="297" y="791"/>
                  </a:lnTo>
                  <a:lnTo>
                    <a:pt x="255" y="786"/>
                  </a:lnTo>
                  <a:lnTo>
                    <a:pt x="204" y="781"/>
                  </a:lnTo>
                  <a:lnTo>
                    <a:pt x="204" y="781"/>
                  </a:lnTo>
                  <a:lnTo>
                    <a:pt x="154" y="777"/>
                  </a:lnTo>
                  <a:lnTo>
                    <a:pt x="110" y="775"/>
                  </a:lnTo>
                  <a:lnTo>
                    <a:pt x="65" y="774"/>
                  </a:lnTo>
                  <a:lnTo>
                    <a:pt x="65" y="774"/>
                  </a:lnTo>
                  <a:lnTo>
                    <a:pt x="61" y="775"/>
                  </a:lnTo>
                  <a:lnTo>
                    <a:pt x="58" y="777"/>
                  </a:lnTo>
                  <a:lnTo>
                    <a:pt x="49" y="781"/>
                  </a:lnTo>
                  <a:lnTo>
                    <a:pt x="43" y="789"/>
                  </a:lnTo>
                  <a:lnTo>
                    <a:pt x="39" y="797"/>
                  </a:lnTo>
                  <a:lnTo>
                    <a:pt x="16" y="874"/>
                  </a:lnTo>
                  <a:lnTo>
                    <a:pt x="2" y="951"/>
                  </a:lnTo>
                  <a:lnTo>
                    <a:pt x="2" y="951"/>
                  </a:lnTo>
                  <a:lnTo>
                    <a:pt x="0" y="962"/>
                  </a:lnTo>
                  <a:lnTo>
                    <a:pt x="3" y="972"/>
                  </a:lnTo>
                  <a:lnTo>
                    <a:pt x="9" y="979"/>
                  </a:lnTo>
                  <a:lnTo>
                    <a:pt x="12" y="982"/>
                  </a:lnTo>
                  <a:lnTo>
                    <a:pt x="15" y="985"/>
                  </a:lnTo>
                  <a:lnTo>
                    <a:pt x="15" y="985"/>
                  </a:lnTo>
                  <a:lnTo>
                    <a:pt x="55" y="1004"/>
                  </a:lnTo>
                  <a:lnTo>
                    <a:pt x="95" y="1022"/>
                  </a:lnTo>
                  <a:lnTo>
                    <a:pt x="142" y="1041"/>
                  </a:lnTo>
                  <a:lnTo>
                    <a:pt x="142" y="1041"/>
                  </a:lnTo>
                  <a:lnTo>
                    <a:pt x="188" y="1061"/>
                  </a:lnTo>
                  <a:lnTo>
                    <a:pt x="229" y="1075"/>
                  </a:lnTo>
                  <a:lnTo>
                    <a:pt x="269" y="1089"/>
                  </a:lnTo>
                  <a:lnTo>
                    <a:pt x="269" y="1089"/>
                  </a:lnTo>
                  <a:lnTo>
                    <a:pt x="277" y="1092"/>
                  </a:lnTo>
                  <a:lnTo>
                    <a:pt x="283" y="1095"/>
                  </a:lnTo>
                  <a:lnTo>
                    <a:pt x="290" y="1101"/>
                  </a:lnTo>
                  <a:lnTo>
                    <a:pt x="296" y="1107"/>
                  </a:lnTo>
                  <a:lnTo>
                    <a:pt x="300" y="1112"/>
                  </a:lnTo>
                  <a:lnTo>
                    <a:pt x="305" y="1120"/>
                  </a:lnTo>
                  <a:lnTo>
                    <a:pt x="308" y="1127"/>
                  </a:lnTo>
                  <a:lnTo>
                    <a:pt x="308" y="1136"/>
                  </a:lnTo>
                  <a:lnTo>
                    <a:pt x="308" y="1157"/>
                  </a:lnTo>
                  <a:lnTo>
                    <a:pt x="308" y="1157"/>
                  </a:lnTo>
                  <a:lnTo>
                    <a:pt x="309" y="1173"/>
                  </a:lnTo>
                  <a:lnTo>
                    <a:pt x="309" y="1173"/>
                  </a:lnTo>
                  <a:lnTo>
                    <a:pt x="309" y="1188"/>
                  </a:lnTo>
                  <a:lnTo>
                    <a:pt x="309" y="1203"/>
                  </a:lnTo>
                  <a:lnTo>
                    <a:pt x="318" y="1272"/>
                  </a:lnTo>
                  <a:lnTo>
                    <a:pt x="318" y="1272"/>
                  </a:lnTo>
                  <a:lnTo>
                    <a:pt x="318" y="1280"/>
                  </a:lnTo>
                  <a:lnTo>
                    <a:pt x="318" y="1287"/>
                  </a:lnTo>
                  <a:lnTo>
                    <a:pt x="317" y="1294"/>
                  </a:lnTo>
                  <a:lnTo>
                    <a:pt x="312" y="1302"/>
                  </a:lnTo>
                  <a:lnTo>
                    <a:pt x="308" y="1308"/>
                  </a:lnTo>
                  <a:lnTo>
                    <a:pt x="302" y="1315"/>
                  </a:lnTo>
                  <a:lnTo>
                    <a:pt x="296" y="1320"/>
                  </a:lnTo>
                  <a:lnTo>
                    <a:pt x="289" y="1325"/>
                  </a:lnTo>
                  <a:lnTo>
                    <a:pt x="289" y="1325"/>
                  </a:lnTo>
                  <a:lnTo>
                    <a:pt x="250" y="1345"/>
                  </a:lnTo>
                  <a:lnTo>
                    <a:pt x="212" y="1365"/>
                  </a:lnTo>
                  <a:lnTo>
                    <a:pt x="169" y="1391"/>
                  </a:lnTo>
                  <a:lnTo>
                    <a:pt x="169" y="1391"/>
                  </a:lnTo>
                  <a:lnTo>
                    <a:pt x="127" y="1416"/>
                  </a:lnTo>
                  <a:lnTo>
                    <a:pt x="89" y="1442"/>
                  </a:lnTo>
                  <a:lnTo>
                    <a:pt x="53" y="1466"/>
                  </a:lnTo>
                  <a:lnTo>
                    <a:pt x="53" y="1466"/>
                  </a:lnTo>
                  <a:lnTo>
                    <a:pt x="47" y="1473"/>
                  </a:lnTo>
                  <a:lnTo>
                    <a:pt x="45" y="1481"/>
                  </a:lnTo>
                  <a:lnTo>
                    <a:pt x="43" y="1493"/>
                  </a:lnTo>
                  <a:lnTo>
                    <a:pt x="45" y="1503"/>
                  </a:lnTo>
                  <a:lnTo>
                    <a:pt x="56" y="1538"/>
                  </a:lnTo>
                  <a:lnTo>
                    <a:pt x="71" y="1572"/>
                  </a:lnTo>
                  <a:lnTo>
                    <a:pt x="58" y="1578"/>
                  </a:lnTo>
                  <a:lnTo>
                    <a:pt x="71" y="1572"/>
                  </a:lnTo>
                  <a:lnTo>
                    <a:pt x="71" y="1572"/>
                  </a:lnTo>
                  <a:lnTo>
                    <a:pt x="98" y="1636"/>
                  </a:lnTo>
                  <a:lnTo>
                    <a:pt x="105" y="1648"/>
                  </a:lnTo>
                  <a:lnTo>
                    <a:pt x="105" y="1648"/>
                  </a:lnTo>
                  <a:lnTo>
                    <a:pt x="111" y="1657"/>
                  </a:lnTo>
                  <a:lnTo>
                    <a:pt x="120" y="1663"/>
                  </a:lnTo>
                  <a:lnTo>
                    <a:pt x="129" y="1666"/>
                  </a:lnTo>
                  <a:lnTo>
                    <a:pt x="136" y="1667"/>
                  </a:lnTo>
                  <a:lnTo>
                    <a:pt x="136" y="1667"/>
                  </a:lnTo>
                  <a:lnTo>
                    <a:pt x="136" y="1667"/>
                  </a:lnTo>
                  <a:lnTo>
                    <a:pt x="136" y="1667"/>
                  </a:lnTo>
                  <a:lnTo>
                    <a:pt x="181" y="1658"/>
                  </a:lnTo>
                  <a:lnTo>
                    <a:pt x="223" y="1651"/>
                  </a:lnTo>
                  <a:lnTo>
                    <a:pt x="271" y="1639"/>
                  </a:lnTo>
                  <a:lnTo>
                    <a:pt x="271" y="1639"/>
                  </a:lnTo>
                  <a:lnTo>
                    <a:pt x="320" y="1626"/>
                  </a:lnTo>
                  <a:lnTo>
                    <a:pt x="361" y="1614"/>
                  </a:lnTo>
                  <a:lnTo>
                    <a:pt x="402" y="1601"/>
                  </a:lnTo>
                  <a:lnTo>
                    <a:pt x="402" y="1601"/>
                  </a:lnTo>
                  <a:lnTo>
                    <a:pt x="411" y="1599"/>
                  </a:lnTo>
                  <a:lnTo>
                    <a:pt x="420" y="1598"/>
                  </a:lnTo>
                  <a:lnTo>
                    <a:pt x="429" y="1598"/>
                  </a:lnTo>
                  <a:lnTo>
                    <a:pt x="436" y="1601"/>
                  </a:lnTo>
                  <a:lnTo>
                    <a:pt x="444" y="1602"/>
                  </a:lnTo>
                  <a:lnTo>
                    <a:pt x="451" y="1606"/>
                  </a:lnTo>
                  <a:lnTo>
                    <a:pt x="457" y="1611"/>
                  </a:lnTo>
                  <a:lnTo>
                    <a:pt x="462" y="1617"/>
                  </a:lnTo>
                  <a:lnTo>
                    <a:pt x="469" y="1629"/>
                  </a:lnTo>
                  <a:lnTo>
                    <a:pt x="469" y="1629"/>
                  </a:lnTo>
                  <a:lnTo>
                    <a:pt x="469" y="1629"/>
                  </a:lnTo>
                  <a:lnTo>
                    <a:pt x="504" y="1670"/>
                  </a:lnTo>
                  <a:lnTo>
                    <a:pt x="540" y="1712"/>
                  </a:lnTo>
                  <a:lnTo>
                    <a:pt x="541" y="1710"/>
                  </a:lnTo>
                  <a:lnTo>
                    <a:pt x="550" y="1720"/>
                  </a:lnTo>
                  <a:lnTo>
                    <a:pt x="550" y="1720"/>
                  </a:lnTo>
                  <a:lnTo>
                    <a:pt x="555" y="1726"/>
                  </a:lnTo>
                  <a:lnTo>
                    <a:pt x="559" y="1734"/>
                  </a:lnTo>
                  <a:lnTo>
                    <a:pt x="562" y="1741"/>
                  </a:lnTo>
                  <a:lnTo>
                    <a:pt x="564" y="1749"/>
                  </a:lnTo>
                  <a:lnTo>
                    <a:pt x="564" y="1757"/>
                  </a:lnTo>
                  <a:lnTo>
                    <a:pt x="562" y="1766"/>
                  </a:lnTo>
                  <a:lnTo>
                    <a:pt x="561" y="1774"/>
                  </a:lnTo>
                  <a:lnTo>
                    <a:pt x="556" y="1783"/>
                  </a:lnTo>
                  <a:lnTo>
                    <a:pt x="556" y="1783"/>
                  </a:lnTo>
                  <a:lnTo>
                    <a:pt x="537" y="1821"/>
                  </a:lnTo>
                  <a:lnTo>
                    <a:pt x="519" y="1859"/>
                  </a:lnTo>
                  <a:lnTo>
                    <a:pt x="499" y="1905"/>
                  </a:lnTo>
                  <a:lnTo>
                    <a:pt x="499" y="1905"/>
                  </a:lnTo>
                  <a:lnTo>
                    <a:pt x="481" y="1951"/>
                  </a:lnTo>
                  <a:lnTo>
                    <a:pt x="465" y="1993"/>
                  </a:lnTo>
                  <a:lnTo>
                    <a:pt x="450" y="2034"/>
                  </a:lnTo>
                  <a:lnTo>
                    <a:pt x="450" y="2034"/>
                  </a:lnTo>
                  <a:lnTo>
                    <a:pt x="448" y="2043"/>
                  </a:lnTo>
                  <a:lnTo>
                    <a:pt x="451" y="2052"/>
                  </a:lnTo>
                  <a:lnTo>
                    <a:pt x="456" y="2061"/>
                  </a:lnTo>
                  <a:lnTo>
                    <a:pt x="459" y="2065"/>
                  </a:lnTo>
                  <a:lnTo>
                    <a:pt x="463" y="2068"/>
                  </a:lnTo>
                  <a:lnTo>
                    <a:pt x="530" y="2112"/>
                  </a:lnTo>
                  <a:lnTo>
                    <a:pt x="530" y="2112"/>
                  </a:lnTo>
                  <a:lnTo>
                    <a:pt x="577" y="2139"/>
                  </a:lnTo>
                  <a:lnTo>
                    <a:pt x="599" y="2151"/>
                  </a:lnTo>
                  <a:lnTo>
                    <a:pt x="599" y="2151"/>
                  </a:lnTo>
                  <a:lnTo>
                    <a:pt x="608" y="2154"/>
                  </a:lnTo>
                  <a:lnTo>
                    <a:pt x="618" y="2155"/>
                  </a:lnTo>
                  <a:lnTo>
                    <a:pt x="627" y="2152"/>
                  </a:lnTo>
                  <a:lnTo>
                    <a:pt x="632" y="2151"/>
                  </a:lnTo>
                  <a:lnTo>
                    <a:pt x="635" y="2148"/>
                  </a:lnTo>
                  <a:lnTo>
                    <a:pt x="635" y="2148"/>
                  </a:lnTo>
                  <a:lnTo>
                    <a:pt x="666" y="2115"/>
                  </a:lnTo>
                  <a:lnTo>
                    <a:pt x="695" y="2083"/>
                  </a:lnTo>
                  <a:lnTo>
                    <a:pt x="728" y="2044"/>
                  </a:lnTo>
                  <a:lnTo>
                    <a:pt x="728" y="2044"/>
                  </a:lnTo>
                  <a:lnTo>
                    <a:pt x="760" y="2006"/>
                  </a:lnTo>
                  <a:lnTo>
                    <a:pt x="785" y="1972"/>
                  </a:lnTo>
                  <a:lnTo>
                    <a:pt x="812" y="1938"/>
                  </a:lnTo>
                  <a:lnTo>
                    <a:pt x="812" y="1938"/>
                  </a:lnTo>
                  <a:lnTo>
                    <a:pt x="817" y="1932"/>
                  </a:lnTo>
                  <a:lnTo>
                    <a:pt x="822" y="1926"/>
                  </a:lnTo>
                  <a:lnTo>
                    <a:pt x="830" y="1922"/>
                  </a:lnTo>
                  <a:lnTo>
                    <a:pt x="837" y="1919"/>
                  </a:lnTo>
                  <a:lnTo>
                    <a:pt x="845" y="1916"/>
                  </a:lnTo>
                  <a:lnTo>
                    <a:pt x="852" y="1914"/>
                  </a:lnTo>
                  <a:lnTo>
                    <a:pt x="861" y="1914"/>
                  </a:lnTo>
                  <a:lnTo>
                    <a:pt x="868" y="1916"/>
                  </a:lnTo>
                  <a:lnTo>
                    <a:pt x="935" y="1935"/>
                  </a:lnTo>
                  <a:lnTo>
                    <a:pt x="1001" y="1948"/>
                  </a:lnTo>
                  <a:lnTo>
                    <a:pt x="1001" y="1948"/>
                  </a:lnTo>
                  <a:lnTo>
                    <a:pt x="1009" y="1950"/>
                  </a:lnTo>
                  <a:lnTo>
                    <a:pt x="1016" y="1953"/>
                  </a:lnTo>
                  <a:lnTo>
                    <a:pt x="1022" y="1957"/>
                  </a:lnTo>
                  <a:lnTo>
                    <a:pt x="1027" y="1962"/>
                  </a:lnTo>
                  <a:lnTo>
                    <a:pt x="1032" y="1967"/>
                  </a:lnTo>
                  <a:lnTo>
                    <a:pt x="1035" y="1973"/>
                  </a:lnTo>
                  <a:lnTo>
                    <a:pt x="1038" y="1979"/>
                  </a:lnTo>
                  <a:lnTo>
                    <a:pt x="1041" y="1987"/>
                  </a:lnTo>
                  <a:lnTo>
                    <a:pt x="1041" y="1987"/>
                  </a:lnTo>
                  <a:lnTo>
                    <a:pt x="1043" y="1994"/>
                  </a:lnTo>
                  <a:lnTo>
                    <a:pt x="1043" y="1994"/>
                  </a:lnTo>
                  <a:lnTo>
                    <a:pt x="1052" y="2047"/>
                  </a:lnTo>
                  <a:lnTo>
                    <a:pt x="1059" y="2086"/>
                  </a:lnTo>
                  <a:lnTo>
                    <a:pt x="1068" y="2127"/>
                  </a:lnTo>
                  <a:lnTo>
                    <a:pt x="1068" y="2127"/>
                  </a:lnTo>
                  <a:lnTo>
                    <a:pt x="1080" y="2176"/>
                  </a:lnTo>
                  <a:lnTo>
                    <a:pt x="1092" y="2219"/>
                  </a:lnTo>
                  <a:lnTo>
                    <a:pt x="1105" y="2260"/>
                  </a:lnTo>
                  <a:lnTo>
                    <a:pt x="1105" y="2260"/>
                  </a:lnTo>
                  <a:lnTo>
                    <a:pt x="1108" y="2268"/>
                  </a:lnTo>
                  <a:lnTo>
                    <a:pt x="1115" y="2274"/>
                  </a:lnTo>
                  <a:lnTo>
                    <a:pt x="1126" y="2278"/>
                  </a:lnTo>
                  <a:lnTo>
                    <a:pt x="1136" y="2280"/>
                  </a:lnTo>
                  <a:lnTo>
                    <a:pt x="1148" y="2280"/>
                  </a:lnTo>
                  <a:lnTo>
                    <a:pt x="1148" y="2280"/>
                  </a:lnTo>
                  <a:lnTo>
                    <a:pt x="1183" y="2280"/>
                  </a:lnTo>
                  <a:lnTo>
                    <a:pt x="1208" y="2278"/>
                  </a:lnTo>
                  <a:lnTo>
                    <a:pt x="1208" y="2278"/>
                  </a:lnTo>
                  <a:lnTo>
                    <a:pt x="1208" y="2278"/>
                  </a:lnTo>
                  <a:lnTo>
                    <a:pt x="1211" y="2291"/>
                  </a:lnTo>
                  <a:lnTo>
                    <a:pt x="1211" y="2291"/>
                  </a:lnTo>
                  <a:lnTo>
                    <a:pt x="1210" y="2277"/>
                  </a:lnTo>
                  <a:lnTo>
                    <a:pt x="1294" y="2268"/>
                  </a:lnTo>
                  <a:lnTo>
                    <a:pt x="1294" y="2268"/>
                  </a:lnTo>
                  <a:lnTo>
                    <a:pt x="1299" y="2266"/>
                  </a:lnTo>
                  <a:lnTo>
                    <a:pt x="1303" y="2265"/>
                  </a:lnTo>
                  <a:lnTo>
                    <a:pt x="1312" y="2259"/>
                  </a:lnTo>
                  <a:lnTo>
                    <a:pt x="1318" y="2251"/>
                  </a:lnTo>
                  <a:lnTo>
                    <a:pt x="1321" y="2243"/>
                  </a:lnTo>
                  <a:lnTo>
                    <a:pt x="1321" y="2243"/>
                  </a:lnTo>
                  <a:lnTo>
                    <a:pt x="1327" y="2200"/>
                  </a:lnTo>
                  <a:lnTo>
                    <a:pt x="1331" y="2155"/>
                  </a:lnTo>
                  <a:lnTo>
                    <a:pt x="1336" y="2105"/>
                  </a:lnTo>
                  <a:lnTo>
                    <a:pt x="1336" y="2105"/>
                  </a:lnTo>
                  <a:lnTo>
                    <a:pt x="1339" y="2059"/>
                  </a:lnTo>
                  <a:lnTo>
                    <a:pt x="1340" y="2013"/>
                  </a:lnTo>
                  <a:lnTo>
                    <a:pt x="1340" y="1970"/>
                  </a:lnTo>
                  <a:lnTo>
                    <a:pt x="1340" y="1970"/>
                  </a:lnTo>
                  <a:lnTo>
                    <a:pt x="1342" y="1962"/>
                  </a:lnTo>
                  <a:lnTo>
                    <a:pt x="1343" y="1953"/>
                  </a:lnTo>
                  <a:lnTo>
                    <a:pt x="1346" y="1945"/>
                  </a:lnTo>
                  <a:lnTo>
                    <a:pt x="1350" y="1938"/>
                  </a:lnTo>
                  <a:lnTo>
                    <a:pt x="1355" y="1930"/>
                  </a:lnTo>
                  <a:lnTo>
                    <a:pt x="1361" y="1926"/>
                  </a:lnTo>
                  <a:lnTo>
                    <a:pt x="1367" y="1922"/>
                  </a:lnTo>
                  <a:lnTo>
                    <a:pt x="1374" y="1919"/>
                  </a:lnTo>
                  <a:lnTo>
                    <a:pt x="1387" y="1914"/>
                  </a:lnTo>
                  <a:lnTo>
                    <a:pt x="1387" y="1914"/>
                  </a:lnTo>
                  <a:lnTo>
                    <a:pt x="1387" y="1914"/>
                  </a:lnTo>
                  <a:lnTo>
                    <a:pt x="1438" y="1893"/>
                  </a:lnTo>
                  <a:lnTo>
                    <a:pt x="1488" y="1873"/>
                  </a:lnTo>
                  <a:lnTo>
                    <a:pt x="1488" y="1873"/>
                  </a:lnTo>
                  <a:lnTo>
                    <a:pt x="1500" y="1865"/>
                  </a:lnTo>
                  <a:lnTo>
                    <a:pt x="1500" y="1865"/>
                  </a:lnTo>
                  <a:lnTo>
                    <a:pt x="1506" y="1864"/>
                  </a:lnTo>
                  <a:lnTo>
                    <a:pt x="1513" y="1861"/>
                  </a:lnTo>
                  <a:lnTo>
                    <a:pt x="1522" y="1861"/>
                  </a:lnTo>
                  <a:lnTo>
                    <a:pt x="1529" y="1862"/>
                  </a:lnTo>
                  <a:lnTo>
                    <a:pt x="1538" y="1864"/>
                  </a:lnTo>
                  <a:lnTo>
                    <a:pt x="1546" y="1868"/>
                  </a:lnTo>
                  <a:lnTo>
                    <a:pt x="1553" y="1873"/>
                  </a:lnTo>
                  <a:lnTo>
                    <a:pt x="1559" y="1879"/>
                  </a:lnTo>
                  <a:lnTo>
                    <a:pt x="1559" y="1879"/>
                  </a:lnTo>
                  <a:lnTo>
                    <a:pt x="1590" y="1908"/>
                  </a:lnTo>
                  <a:lnTo>
                    <a:pt x="1623" y="1939"/>
                  </a:lnTo>
                  <a:lnTo>
                    <a:pt x="1660" y="1972"/>
                  </a:lnTo>
                  <a:lnTo>
                    <a:pt x="1660" y="1972"/>
                  </a:lnTo>
                  <a:lnTo>
                    <a:pt x="1698" y="2004"/>
                  </a:lnTo>
                  <a:lnTo>
                    <a:pt x="1732" y="2031"/>
                  </a:lnTo>
                  <a:lnTo>
                    <a:pt x="1766" y="2058"/>
                  </a:lnTo>
                  <a:lnTo>
                    <a:pt x="1766" y="2058"/>
                  </a:lnTo>
                  <a:lnTo>
                    <a:pt x="1775" y="2061"/>
                  </a:lnTo>
                  <a:lnTo>
                    <a:pt x="1784" y="2062"/>
                  </a:lnTo>
                  <a:lnTo>
                    <a:pt x="1794" y="2061"/>
                  </a:lnTo>
                  <a:lnTo>
                    <a:pt x="1800" y="2059"/>
                  </a:lnTo>
                  <a:lnTo>
                    <a:pt x="1804" y="2056"/>
                  </a:lnTo>
                  <a:lnTo>
                    <a:pt x="1804" y="2056"/>
                  </a:lnTo>
                  <a:lnTo>
                    <a:pt x="1824" y="2041"/>
                  </a:lnTo>
                  <a:lnTo>
                    <a:pt x="1865" y="2006"/>
                  </a:lnTo>
                  <a:lnTo>
                    <a:pt x="1865" y="2006"/>
                  </a:lnTo>
                  <a:lnTo>
                    <a:pt x="1887" y="1988"/>
                  </a:lnTo>
                  <a:lnTo>
                    <a:pt x="1905" y="1970"/>
                  </a:lnTo>
                  <a:lnTo>
                    <a:pt x="1923" y="1954"/>
                  </a:lnTo>
                  <a:lnTo>
                    <a:pt x="1923" y="1954"/>
                  </a:lnTo>
                  <a:lnTo>
                    <a:pt x="1927" y="1950"/>
                  </a:lnTo>
                  <a:lnTo>
                    <a:pt x="1930" y="1945"/>
                  </a:lnTo>
                  <a:lnTo>
                    <a:pt x="1933" y="1935"/>
                  </a:lnTo>
                  <a:lnTo>
                    <a:pt x="1933" y="1925"/>
                  </a:lnTo>
                  <a:lnTo>
                    <a:pt x="1932" y="1917"/>
                  </a:lnTo>
                  <a:lnTo>
                    <a:pt x="1932" y="1917"/>
                  </a:lnTo>
                  <a:lnTo>
                    <a:pt x="1911" y="1879"/>
                  </a:lnTo>
                  <a:lnTo>
                    <a:pt x="1890" y="1840"/>
                  </a:lnTo>
                  <a:lnTo>
                    <a:pt x="1864" y="1797"/>
                  </a:lnTo>
                  <a:lnTo>
                    <a:pt x="1864" y="1797"/>
                  </a:lnTo>
                  <a:lnTo>
                    <a:pt x="1837" y="1756"/>
                  </a:lnTo>
                  <a:lnTo>
                    <a:pt x="1812" y="1719"/>
                  </a:lnTo>
                  <a:lnTo>
                    <a:pt x="1787" y="1685"/>
                  </a:lnTo>
                  <a:lnTo>
                    <a:pt x="1787" y="1685"/>
                  </a:lnTo>
                  <a:lnTo>
                    <a:pt x="1782" y="1677"/>
                  </a:lnTo>
                  <a:lnTo>
                    <a:pt x="1779" y="1670"/>
                  </a:lnTo>
                  <a:lnTo>
                    <a:pt x="1776" y="1661"/>
                  </a:lnTo>
                  <a:lnTo>
                    <a:pt x="1776" y="1654"/>
                  </a:lnTo>
                  <a:lnTo>
                    <a:pt x="1776" y="1645"/>
                  </a:lnTo>
                  <a:lnTo>
                    <a:pt x="1778" y="1638"/>
                  </a:lnTo>
                  <a:lnTo>
                    <a:pt x="1781" y="1630"/>
                  </a:lnTo>
                  <a:lnTo>
                    <a:pt x="1784" y="1624"/>
                  </a:lnTo>
                  <a:lnTo>
                    <a:pt x="1822" y="1567"/>
                  </a:lnTo>
                  <a:lnTo>
                    <a:pt x="1822" y="1567"/>
                  </a:lnTo>
                  <a:lnTo>
                    <a:pt x="1844" y="1527"/>
                  </a:lnTo>
                  <a:lnTo>
                    <a:pt x="1855" y="1507"/>
                  </a:lnTo>
                  <a:lnTo>
                    <a:pt x="1855" y="1507"/>
                  </a:lnTo>
                  <a:lnTo>
                    <a:pt x="1859" y="1501"/>
                  </a:lnTo>
                  <a:lnTo>
                    <a:pt x="1865" y="1496"/>
                  </a:lnTo>
                  <a:lnTo>
                    <a:pt x="1871" y="1491"/>
                  </a:lnTo>
                  <a:lnTo>
                    <a:pt x="1878" y="1487"/>
                  </a:lnTo>
                  <a:lnTo>
                    <a:pt x="1886" y="1484"/>
                  </a:lnTo>
                  <a:lnTo>
                    <a:pt x="1895" y="1482"/>
                  </a:lnTo>
                  <a:lnTo>
                    <a:pt x="1902" y="1481"/>
                  </a:lnTo>
                  <a:lnTo>
                    <a:pt x="1911" y="1482"/>
                  </a:lnTo>
                  <a:lnTo>
                    <a:pt x="1911" y="1482"/>
                  </a:lnTo>
                  <a:lnTo>
                    <a:pt x="1954" y="1488"/>
                  </a:lnTo>
                  <a:lnTo>
                    <a:pt x="1997" y="1494"/>
                  </a:lnTo>
                  <a:lnTo>
                    <a:pt x="2046" y="1499"/>
                  </a:lnTo>
                  <a:lnTo>
                    <a:pt x="2046" y="1499"/>
                  </a:lnTo>
                  <a:lnTo>
                    <a:pt x="2096" y="1503"/>
                  </a:lnTo>
                  <a:lnTo>
                    <a:pt x="2140" y="1504"/>
                  </a:lnTo>
                  <a:lnTo>
                    <a:pt x="2185" y="1506"/>
                  </a:lnTo>
                  <a:lnTo>
                    <a:pt x="2185" y="1506"/>
                  </a:lnTo>
                  <a:lnTo>
                    <a:pt x="2189" y="1504"/>
                  </a:lnTo>
                  <a:lnTo>
                    <a:pt x="2193" y="1503"/>
                  </a:lnTo>
                  <a:lnTo>
                    <a:pt x="2201" y="1499"/>
                  </a:lnTo>
                  <a:lnTo>
                    <a:pt x="2208" y="1491"/>
                  </a:lnTo>
                  <a:lnTo>
                    <a:pt x="2213" y="1482"/>
                  </a:lnTo>
                  <a:lnTo>
                    <a:pt x="2233" y="1410"/>
                  </a:lnTo>
                  <a:lnTo>
                    <a:pt x="2250" y="1328"/>
                  </a:lnTo>
                  <a:lnTo>
                    <a:pt x="2250" y="1328"/>
                  </a:lnTo>
                  <a:lnTo>
                    <a:pt x="2250" y="1318"/>
                  </a:lnTo>
                  <a:lnTo>
                    <a:pt x="2247" y="1308"/>
                  </a:lnTo>
                  <a:lnTo>
                    <a:pt x="2242" y="1300"/>
                  </a:lnTo>
                  <a:lnTo>
                    <a:pt x="2239" y="1297"/>
                  </a:lnTo>
                  <a:lnTo>
                    <a:pt x="2235" y="1294"/>
                  </a:lnTo>
                  <a:lnTo>
                    <a:pt x="2235" y="1294"/>
                  </a:lnTo>
                  <a:close/>
                  <a:moveTo>
                    <a:pt x="1126" y="1373"/>
                  </a:moveTo>
                  <a:lnTo>
                    <a:pt x="1126" y="1373"/>
                  </a:lnTo>
                  <a:lnTo>
                    <a:pt x="1102" y="1371"/>
                  </a:lnTo>
                  <a:lnTo>
                    <a:pt x="1080" y="1368"/>
                  </a:lnTo>
                  <a:lnTo>
                    <a:pt x="1058" y="1362"/>
                  </a:lnTo>
                  <a:lnTo>
                    <a:pt x="1037" y="1355"/>
                  </a:lnTo>
                  <a:lnTo>
                    <a:pt x="1016" y="1346"/>
                  </a:lnTo>
                  <a:lnTo>
                    <a:pt x="998" y="1334"/>
                  </a:lnTo>
                  <a:lnTo>
                    <a:pt x="981" y="1321"/>
                  </a:lnTo>
                  <a:lnTo>
                    <a:pt x="964" y="1306"/>
                  </a:lnTo>
                  <a:lnTo>
                    <a:pt x="950" y="1290"/>
                  </a:lnTo>
                  <a:lnTo>
                    <a:pt x="936" y="1272"/>
                  </a:lnTo>
                  <a:lnTo>
                    <a:pt x="926" y="1254"/>
                  </a:lnTo>
                  <a:lnTo>
                    <a:pt x="916" y="1234"/>
                  </a:lnTo>
                  <a:lnTo>
                    <a:pt x="908" y="1213"/>
                  </a:lnTo>
                  <a:lnTo>
                    <a:pt x="902" y="1191"/>
                  </a:lnTo>
                  <a:lnTo>
                    <a:pt x="899" y="1169"/>
                  </a:lnTo>
                  <a:lnTo>
                    <a:pt x="898" y="1145"/>
                  </a:lnTo>
                  <a:lnTo>
                    <a:pt x="898" y="1145"/>
                  </a:lnTo>
                  <a:lnTo>
                    <a:pt x="899" y="1123"/>
                  </a:lnTo>
                  <a:lnTo>
                    <a:pt x="902" y="1099"/>
                  </a:lnTo>
                  <a:lnTo>
                    <a:pt x="908" y="1078"/>
                  </a:lnTo>
                  <a:lnTo>
                    <a:pt x="916" y="1058"/>
                  </a:lnTo>
                  <a:lnTo>
                    <a:pt x="926" y="1037"/>
                  </a:lnTo>
                  <a:lnTo>
                    <a:pt x="936" y="1018"/>
                  </a:lnTo>
                  <a:lnTo>
                    <a:pt x="950" y="1002"/>
                  </a:lnTo>
                  <a:lnTo>
                    <a:pt x="964" y="985"/>
                  </a:lnTo>
                  <a:lnTo>
                    <a:pt x="981" y="970"/>
                  </a:lnTo>
                  <a:lnTo>
                    <a:pt x="998" y="957"/>
                  </a:lnTo>
                  <a:lnTo>
                    <a:pt x="1016" y="945"/>
                  </a:lnTo>
                  <a:lnTo>
                    <a:pt x="1037" y="936"/>
                  </a:lnTo>
                  <a:lnTo>
                    <a:pt x="1058" y="929"/>
                  </a:lnTo>
                  <a:lnTo>
                    <a:pt x="1080" y="923"/>
                  </a:lnTo>
                  <a:lnTo>
                    <a:pt x="1102" y="920"/>
                  </a:lnTo>
                  <a:lnTo>
                    <a:pt x="1126" y="919"/>
                  </a:lnTo>
                  <a:lnTo>
                    <a:pt x="1126" y="919"/>
                  </a:lnTo>
                  <a:lnTo>
                    <a:pt x="1148" y="920"/>
                  </a:lnTo>
                  <a:lnTo>
                    <a:pt x="1171" y="923"/>
                  </a:lnTo>
                  <a:lnTo>
                    <a:pt x="1192" y="929"/>
                  </a:lnTo>
                  <a:lnTo>
                    <a:pt x="1213" y="936"/>
                  </a:lnTo>
                  <a:lnTo>
                    <a:pt x="1234" y="945"/>
                  </a:lnTo>
                  <a:lnTo>
                    <a:pt x="1253" y="957"/>
                  </a:lnTo>
                  <a:lnTo>
                    <a:pt x="1269" y="970"/>
                  </a:lnTo>
                  <a:lnTo>
                    <a:pt x="1285" y="985"/>
                  </a:lnTo>
                  <a:lnTo>
                    <a:pt x="1300" y="1002"/>
                  </a:lnTo>
                  <a:lnTo>
                    <a:pt x="1313" y="1018"/>
                  </a:lnTo>
                  <a:lnTo>
                    <a:pt x="1325" y="1037"/>
                  </a:lnTo>
                  <a:lnTo>
                    <a:pt x="1334" y="1058"/>
                  </a:lnTo>
                  <a:lnTo>
                    <a:pt x="1342" y="1078"/>
                  </a:lnTo>
                  <a:lnTo>
                    <a:pt x="1347" y="1099"/>
                  </a:lnTo>
                  <a:lnTo>
                    <a:pt x="1350" y="1123"/>
                  </a:lnTo>
                  <a:lnTo>
                    <a:pt x="1352" y="1145"/>
                  </a:lnTo>
                  <a:lnTo>
                    <a:pt x="1352" y="1145"/>
                  </a:lnTo>
                  <a:lnTo>
                    <a:pt x="1350" y="1169"/>
                  </a:lnTo>
                  <a:lnTo>
                    <a:pt x="1347" y="1191"/>
                  </a:lnTo>
                  <a:lnTo>
                    <a:pt x="1342" y="1213"/>
                  </a:lnTo>
                  <a:lnTo>
                    <a:pt x="1334" y="1234"/>
                  </a:lnTo>
                  <a:lnTo>
                    <a:pt x="1325" y="1254"/>
                  </a:lnTo>
                  <a:lnTo>
                    <a:pt x="1313" y="1272"/>
                  </a:lnTo>
                  <a:lnTo>
                    <a:pt x="1300" y="1290"/>
                  </a:lnTo>
                  <a:lnTo>
                    <a:pt x="1285" y="1306"/>
                  </a:lnTo>
                  <a:lnTo>
                    <a:pt x="1269" y="1321"/>
                  </a:lnTo>
                  <a:lnTo>
                    <a:pt x="1253" y="1334"/>
                  </a:lnTo>
                  <a:lnTo>
                    <a:pt x="1234" y="1346"/>
                  </a:lnTo>
                  <a:lnTo>
                    <a:pt x="1213" y="1355"/>
                  </a:lnTo>
                  <a:lnTo>
                    <a:pt x="1192" y="1362"/>
                  </a:lnTo>
                  <a:lnTo>
                    <a:pt x="1171" y="1368"/>
                  </a:lnTo>
                  <a:lnTo>
                    <a:pt x="1148" y="1371"/>
                  </a:lnTo>
                  <a:lnTo>
                    <a:pt x="1126" y="1373"/>
                  </a:lnTo>
                  <a:lnTo>
                    <a:pt x="1126" y="1373"/>
                  </a:lnTo>
                  <a:close/>
                </a:path>
              </a:pathLst>
            </a:custGeom>
            <a:solidFill>
              <a:srgbClr val="00B050"/>
            </a:solidFill>
            <a:ln w="9525">
              <a:noFill/>
              <a:prstDash val="sysDash"/>
              <a:miter lim="800000"/>
              <a:headEnd/>
              <a:tailEnd/>
            </a:ln>
          </p:spPr>
          <p:txBody>
            <a:bodyPr lIns="27432" tIns="27432" rIns="27432" bIns="27432" anchor="ctr" anchorCtr="1"/>
            <a:lstStyle/>
            <a:p>
              <a:pPr algn="ctr">
                <a:lnSpc>
                  <a:spcPct val="85000"/>
                </a:lnSpc>
                <a:spcBef>
                  <a:spcPct val="20000"/>
                </a:spcBef>
              </a:pPr>
              <a:endParaRPr lang="en-US" sz="2400" b="1" dirty="0">
                <a:solidFill>
                  <a:srgbClr val="FFFFFF"/>
                </a:solidFill>
                <a:latin typeface="Arial Narrow" pitchFamily="112" charset="0"/>
              </a:endParaRPr>
            </a:p>
          </p:txBody>
        </p:sp>
        <p:sp>
          <p:nvSpPr>
            <p:cNvPr id="1758" name="Freeform 7"/>
            <p:cNvSpPr>
              <a:spLocks/>
            </p:cNvSpPr>
            <p:nvPr/>
          </p:nvSpPr>
          <p:spPr bwMode="auto">
            <a:xfrm flipH="1">
              <a:off x="8252729" y="1966611"/>
              <a:ext cx="740518" cy="293988"/>
            </a:xfrm>
            <a:custGeom>
              <a:avLst/>
              <a:gdLst/>
              <a:ahLst/>
              <a:cxnLst>
                <a:cxn ang="0">
                  <a:pos x="3430" y="953"/>
                </a:cxn>
                <a:cxn ang="0">
                  <a:pos x="3321" y="797"/>
                </a:cxn>
                <a:cxn ang="0">
                  <a:pos x="3197" y="652"/>
                </a:cxn>
                <a:cxn ang="0">
                  <a:pos x="3062" y="518"/>
                </a:cxn>
                <a:cxn ang="0">
                  <a:pos x="2914" y="399"/>
                </a:cxn>
                <a:cxn ang="0">
                  <a:pos x="2755" y="293"/>
                </a:cxn>
                <a:cxn ang="0">
                  <a:pos x="2587" y="202"/>
                </a:cxn>
                <a:cxn ang="0">
                  <a:pos x="2411" y="127"/>
                </a:cxn>
                <a:cxn ang="0">
                  <a:pos x="2225" y="68"/>
                </a:cxn>
                <a:cxn ang="0">
                  <a:pos x="2034" y="27"/>
                </a:cxn>
                <a:cxn ang="0">
                  <a:pos x="1835" y="4"/>
                </a:cxn>
                <a:cxn ang="0">
                  <a:pos x="1699" y="0"/>
                </a:cxn>
                <a:cxn ang="0">
                  <a:pos x="1503" y="9"/>
                </a:cxn>
                <a:cxn ang="0">
                  <a:pos x="1312" y="37"/>
                </a:cxn>
                <a:cxn ang="0">
                  <a:pos x="1126" y="81"/>
                </a:cxn>
                <a:cxn ang="0">
                  <a:pos x="948" y="143"/>
                </a:cxn>
                <a:cxn ang="0">
                  <a:pos x="777" y="219"/>
                </a:cxn>
                <a:cxn ang="0">
                  <a:pos x="615" y="311"/>
                </a:cxn>
                <a:cxn ang="0">
                  <a:pos x="464" y="415"/>
                </a:cxn>
                <a:cxn ang="0">
                  <a:pos x="321" y="535"/>
                </a:cxn>
                <a:cxn ang="0">
                  <a:pos x="191" y="664"/>
                </a:cxn>
                <a:cxn ang="0">
                  <a:pos x="72" y="807"/>
                </a:cxn>
                <a:cxn ang="0">
                  <a:pos x="385" y="897"/>
                </a:cxn>
                <a:cxn ang="0">
                  <a:pos x="599" y="1237"/>
                </a:cxn>
                <a:cxn ang="0">
                  <a:pos x="676" y="1141"/>
                </a:cxn>
                <a:cxn ang="0">
                  <a:pos x="761" y="1055"/>
                </a:cxn>
                <a:cxn ang="0">
                  <a:pos x="852" y="975"/>
                </a:cxn>
                <a:cxn ang="0">
                  <a:pos x="951" y="904"/>
                </a:cxn>
                <a:cxn ang="0">
                  <a:pos x="1056" y="841"/>
                </a:cxn>
                <a:cxn ang="0">
                  <a:pos x="1168" y="788"/>
                </a:cxn>
                <a:cxn ang="0">
                  <a:pos x="1282" y="745"/>
                </a:cxn>
                <a:cxn ang="0">
                  <a:pos x="1403" y="713"/>
                </a:cxn>
                <a:cxn ang="0">
                  <a:pos x="1528" y="691"/>
                </a:cxn>
                <a:cxn ang="0">
                  <a:pos x="1657" y="680"/>
                </a:cxn>
                <a:cxn ang="0">
                  <a:pos x="1743" y="680"/>
                </a:cxn>
                <a:cxn ang="0">
                  <a:pos x="1875" y="691"/>
                </a:cxn>
                <a:cxn ang="0">
                  <a:pos x="2001" y="713"/>
                </a:cxn>
                <a:cxn ang="0">
                  <a:pos x="2123" y="747"/>
                </a:cxn>
                <a:cxn ang="0">
                  <a:pos x="2240" y="791"/>
                </a:cxn>
                <a:cxn ang="0">
                  <a:pos x="2353" y="845"/>
                </a:cxn>
                <a:cxn ang="0">
                  <a:pos x="2458" y="910"/>
                </a:cxn>
                <a:cxn ang="0">
                  <a:pos x="2558" y="984"/>
                </a:cxn>
                <a:cxn ang="0">
                  <a:pos x="2651" y="1065"/>
                </a:cxn>
                <a:cxn ang="0">
                  <a:pos x="2735" y="1155"/>
                </a:cxn>
                <a:cxn ang="0">
                  <a:pos x="2811" y="1252"/>
                </a:cxn>
                <a:cxn ang="0">
                  <a:pos x="2636" y="1402"/>
                </a:cxn>
                <a:cxn ang="0">
                  <a:pos x="3624" y="844"/>
                </a:cxn>
              </a:cxnLst>
              <a:rect l="0" t="0" r="r" b="b"/>
              <a:pathLst>
                <a:path w="3626" h="1438">
                  <a:moveTo>
                    <a:pt x="3624" y="844"/>
                  </a:moveTo>
                  <a:lnTo>
                    <a:pt x="3430" y="953"/>
                  </a:lnTo>
                  <a:lnTo>
                    <a:pt x="3430" y="953"/>
                  </a:lnTo>
                  <a:lnTo>
                    <a:pt x="3395" y="900"/>
                  </a:lnTo>
                  <a:lnTo>
                    <a:pt x="3358" y="847"/>
                  </a:lnTo>
                  <a:lnTo>
                    <a:pt x="3321" y="797"/>
                  </a:lnTo>
                  <a:lnTo>
                    <a:pt x="3281" y="747"/>
                  </a:lnTo>
                  <a:lnTo>
                    <a:pt x="3240" y="698"/>
                  </a:lnTo>
                  <a:lnTo>
                    <a:pt x="3197" y="652"/>
                  </a:lnTo>
                  <a:lnTo>
                    <a:pt x="3153" y="607"/>
                  </a:lnTo>
                  <a:lnTo>
                    <a:pt x="3109" y="563"/>
                  </a:lnTo>
                  <a:lnTo>
                    <a:pt x="3062" y="518"/>
                  </a:lnTo>
                  <a:lnTo>
                    <a:pt x="3013" y="477"/>
                  </a:lnTo>
                  <a:lnTo>
                    <a:pt x="2964" y="437"/>
                  </a:lnTo>
                  <a:lnTo>
                    <a:pt x="2914" y="399"/>
                  </a:lnTo>
                  <a:lnTo>
                    <a:pt x="2863" y="362"/>
                  </a:lnTo>
                  <a:lnTo>
                    <a:pt x="2810" y="327"/>
                  </a:lnTo>
                  <a:lnTo>
                    <a:pt x="2755" y="293"/>
                  </a:lnTo>
                  <a:lnTo>
                    <a:pt x="2701" y="261"/>
                  </a:lnTo>
                  <a:lnTo>
                    <a:pt x="2645" y="231"/>
                  </a:lnTo>
                  <a:lnTo>
                    <a:pt x="2587" y="202"/>
                  </a:lnTo>
                  <a:lnTo>
                    <a:pt x="2530" y="175"/>
                  </a:lnTo>
                  <a:lnTo>
                    <a:pt x="2471" y="150"/>
                  </a:lnTo>
                  <a:lnTo>
                    <a:pt x="2411" y="127"/>
                  </a:lnTo>
                  <a:lnTo>
                    <a:pt x="2350" y="105"/>
                  </a:lnTo>
                  <a:lnTo>
                    <a:pt x="2288" y="85"/>
                  </a:lnTo>
                  <a:lnTo>
                    <a:pt x="2225" y="68"/>
                  </a:lnTo>
                  <a:lnTo>
                    <a:pt x="2162" y="52"/>
                  </a:lnTo>
                  <a:lnTo>
                    <a:pt x="2098" y="38"/>
                  </a:lnTo>
                  <a:lnTo>
                    <a:pt x="2034" y="27"/>
                  </a:lnTo>
                  <a:lnTo>
                    <a:pt x="1967" y="16"/>
                  </a:lnTo>
                  <a:lnTo>
                    <a:pt x="1903" y="9"/>
                  </a:lnTo>
                  <a:lnTo>
                    <a:pt x="1835" y="4"/>
                  </a:lnTo>
                  <a:lnTo>
                    <a:pt x="1768" y="0"/>
                  </a:lnTo>
                  <a:lnTo>
                    <a:pt x="1699" y="0"/>
                  </a:lnTo>
                  <a:lnTo>
                    <a:pt x="1699" y="0"/>
                  </a:lnTo>
                  <a:lnTo>
                    <a:pt x="1634" y="0"/>
                  </a:lnTo>
                  <a:lnTo>
                    <a:pt x="1568" y="3"/>
                  </a:lnTo>
                  <a:lnTo>
                    <a:pt x="1503" y="9"/>
                  </a:lnTo>
                  <a:lnTo>
                    <a:pt x="1439" y="16"/>
                  </a:lnTo>
                  <a:lnTo>
                    <a:pt x="1375" y="25"/>
                  </a:lnTo>
                  <a:lnTo>
                    <a:pt x="1312" y="37"/>
                  </a:lnTo>
                  <a:lnTo>
                    <a:pt x="1250" y="49"/>
                  </a:lnTo>
                  <a:lnTo>
                    <a:pt x="1188" y="65"/>
                  </a:lnTo>
                  <a:lnTo>
                    <a:pt x="1126" y="81"/>
                  </a:lnTo>
                  <a:lnTo>
                    <a:pt x="1066" y="100"/>
                  </a:lnTo>
                  <a:lnTo>
                    <a:pt x="1007" y="121"/>
                  </a:lnTo>
                  <a:lnTo>
                    <a:pt x="948" y="143"/>
                  </a:lnTo>
                  <a:lnTo>
                    <a:pt x="891" y="166"/>
                  </a:lnTo>
                  <a:lnTo>
                    <a:pt x="833" y="191"/>
                  </a:lnTo>
                  <a:lnTo>
                    <a:pt x="777" y="219"/>
                  </a:lnTo>
                  <a:lnTo>
                    <a:pt x="723" y="247"/>
                  </a:lnTo>
                  <a:lnTo>
                    <a:pt x="668" y="278"/>
                  </a:lnTo>
                  <a:lnTo>
                    <a:pt x="615" y="311"/>
                  </a:lnTo>
                  <a:lnTo>
                    <a:pt x="564" y="345"/>
                  </a:lnTo>
                  <a:lnTo>
                    <a:pt x="514" y="380"/>
                  </a:lnTo>
                  <a:lnTo>
                    <a:pt x="464" y="415"/>
                  </a:lnTo>
                  <a:lnTo>
                    <a:pt x="415" y="454"/>
                  </a:lnTo>
                  <a:lnTo>
                    <a:pt x="368" y="493"/>
                  </a:lnTo>
                  <a:lnTo>
                    <a:pt x="321" y="535"/>
                  </a:lnTo>
                  <a:lnTo>
                    <a:pt x="276" y="576"/>
                  </a:lnTo>
                  <a:lnTo>
                    <a:pt x="232" y="620"/>
                  </a:lnTo>
                  <a:lnTo>
                    <a:pt x="191" y="664"/>
                  </a:lnTo>
                  <a:lnTo>
                    <a:pt x="150" y="711"/>
                  </a:lnTo>
                  <a:lnTo>
                    <a:pt x="110" y="759"/>
                  </a:lnTo>
                  <a:lnTo>
                    <a:pt x="72" y="807"/>
                  </a:lnTo>
                  <a:lnTo>
                    <a:pt x="35" y="856"/>
                  </a:lnTo>
                  <a:lnTo>
                    <a:pt x="0" y="907"/>
                  </a:lnTo>
                  <a:lnTo>
                    <a:pt x="385" y="897"/>
                  </a:lnTo>
                  <a:lnTo>
                    <a:pt x="575" y="1270"/>
                  </a:lnTo>
                  <a:lnTo>
                    <a:pt x="575" y="1270"/>
                  </a:lnTo>
                  <a:lnTo>
                    <a:pt x="599" y="1237"/>
                  </a:lnTo>
                  <a:lnTo>
                    <a:pt x="624" y="1205"/>
                  </a:lnTo>
                  <a:lnTo>
                    <a:pt x="649" y="1172"/>
                  </a:lnTo>
                  <a:lnTo>
                    <a:pt x="676" y="1141"/>
                  </a:lnTo>
                  <a:lnTo>
                    <a:pt x="704" y="1112"/>
                  </a:lnTo>
                  <a:lnTo>
                    <a:pt x="732" y="1083"/>
                  </a:lnTo>
                  <a:lnTo>
                    <a:pt x="761" y="1055"/>
                  </a:lnTo>
                  <a:lnTo>
                    <a:pt x="791" y="1028"/>
                  </a:lnTo>
                  <a:lnTo>
                    <a:pt x="821" y="1000"/>
                  </a:lnTo>
                  <a:lnTo>
                    <a:pt x="852" y="975"/>
                  </a:lnTo>
                  <a:lnTo>
                    <a:pt x="885" y="950"/>
                  </a:lnTo>
                  <a:lnTo>
                    <a:pt x="917" y="926"/>
                  </a:lnTo>
                  <a:lnTo>
                    <a:pt x="951" y="904"/>
                  </a:lnTo>
                  <a:lnTo>
                    <a:pt x="985" y="882"/>
                  </a:lnTo>
                  <a:lnTo>
                    <a:pt x="1020" y="862"/>
                  </a:lnTo>
                  <a:lnTo>
                    <a:pt x="1056" y="841"/>
                  </a:lnTo>
                  <a:lnTo>
                    <a:pt x="1092" y="822"/>
                  </a:lnTo>
                  <a:lnTo>
                    <a:pt x="1129" y="804"/>
                  </a:lnTo>
                  <a:lnTo>
                    <a:pt x="1168" y="788"/>
                  </a:lnTo>
                  <a:lnTo>
                    <a:pt x="1204" y="773"/>
                  </a:lnTo>
                  <a:lnTo>
                    <a:pt x="1244" y="759"/>
                  </a:lnTo>
                  <a:lnTo>
                    <a:pt x="1282" y="745"/>
                  </a:lnTo>
                  <a:lnTo>
                    <a:pt x="1322" y="734"/>
                  </a:lnTo>
                  <a:lnTo>
                    <a:pt x="1363" y="722"/>
                  </a:lnTo>
                  <a:lnTo>
                    <a:pt x="1403" y="713"/>
                  </a:lnTo>
                  <a:lnTo>
                    <a:pt x="1444" y="704"/>
                  </a:lnTo>
                  <a:lnTo>
                    <a:pt x="1486" y="697"/>
                  </a:lnTo>
                  <a:lnTo>
                    <a:pt x="1528" y="691"/>
                  </a:lnTo>
                  <a:lnTo>
                    <a:pt x="1571" y="686"/>
                  </a:lnTo>
                  <a:lnTo>
                    <a:pt x="1614" y="682"/>
                  </a:lnTo>
                  <a:lnTo>
                    <a:pt x="1657" y="680"/>
                  </a:lnTo>
                  <a:lnTo>
                    <a:pt x="1699" y="680"/>
                  </a:lnTo>
                  <a:lnTo>
                    <a:pt x="1699" y="680"/>
                  </a:lnTo>
                  <a:lnTo>
                    <a:pt x="1743" y="680"/>
                  </a:lnTo>
                  <a:lnTo>
                    <a:pt x="1788" y="682"/>
                  </a:lnTo>
                  <a:lnTo>
                    <a:pt x="1832" y="686"/>
                  </a:lnTo>
                  <a:lnTo>
                    <a:pt x="1875" y="691"/>
                  </a:lnTo>
                  <a:lnTo>
                    <a:pt x="1917" y="697"/>
                  </a:lnTo>
                  <a:lnTo>
                    <a:pt x="1958" y="704"/>
                  </a:lnTo>
                  <a:lnTo>
                    <a:pt x="2001" y="713"/>
                  </a:lnTo>
                  <a:lnTo>
                    <a:pt x="2042" y="723"/>
                  </a:lnTo>
                  <a:lnTo>
                    <a:pt x="2082" y="735"/>
                  </a:lnTo>
                  <a:lnTo>
                    <a:pt x="2123" y="747"/>
                  </a:lnTo>
                  <a:lnTo>
                    <a:pt x="2163" y="760"/>
                  </a:lnTo>
                  <a:lnTo>
                    <a:pt x="2202" y="775"/>
                  </a:lnTo>
                  <a:lnTo>
                    <a:pt x="2240" y="791"/>
                  </a:lnTo>
                  <a:lnTo>
                    <a:pt x="2278" y="809"/>
                  </a:lnTo>
                  <a:lnTo>
                    <a:pt x="2316" y="826"/>
                  </a:lnTo>
                  <a:lnTo>
                    <a:pt x="2353" y="845"/>
                  </a:lnTo>
                  <a:lnTo>
                    <a:pt x="2389" y="866"/>
                  </a:lnTo>
                  <a:lnTo>
                    <a:pt x="2424" y="888"/>
                  </a:lnTo>
                  <a:lnTo>
                    <a:pt x="2458" y="910"/>
                  </a:lnTo>
                  <a:lnTo>
                    <a:pt x="2493" y="934"/>
                  </a:lnTo>
                  <a:lnTo>
                    <a:pt x="2526" y="959"/>
                  </a:lnTo>
                  <a:lnTo>
                    <a:pt x="2558" y="984"/>
                  </a:lnTo>
                  <a:lnTo>
                    <a:pt x="2589" y="1010"/>
                  </a:lnTo>
                  <a:lnTo>
                    <a:pt x="2620" y="1037"/>
                  </a:lnTo>
                  <a:lnTo>
                    <a:pt x="2651" y="1065"/>
                  </a:lnTo>
                  <a:lnTo>
                    <a:pt x="2680" y="1094"/>
                  </a:lnTo>
                  <a:lnTo>
                    <a:pt x="2708" y="1124"/>
                  </a:lnTo>
                  <a:lnTo>
                    <a:pt x="2735" y="1155"/>
                  </a:lnTo>
                  <a:lnTo>
                    <a:pt x="2761" y="1187"/>
                  </a:lnTo>
                  <a:lnTo>
                    <a:pt x="2786" y="1220"/>
                  </a:lnTo>
                  <a:lnTo>
                    <a:pt x="2811" y="1252"/>
                  </a:lnTo>
                  <a:lnTo>
                    <a:pt x="2835" y="1286"/>
                  </a:lnTo>
                  <a:lnTo>
                    <a:pt x="2635" y="1399"/>
                  </a:lnTo>
                  <a:lnTo>
                    <a:pt x="2636" y="1402"/>
                  </a:lnTo>
                  <a:lnTo>
                    <a:pt x="3306" y="1438"/>
                  </a:lnTo>
                  <a:lnTo>
                    <a:pt x="3626" y="847"/>
                  </a:lnTo>
                  <a:lnTo>
                    <a:pt x="3624" y="84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700" dirty="0"/>
            </a:p>
          </p:txBody>
        </p:sp>
      </p:grpSp>
      <p:grpSp>
        <p:nvGrpSpPr>
          <p:cNvPr id="1762" name="Group 176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21324378">
            <a:off x="12580056" y="2355644"/>
            <a:ext cx="1656663" cy="1768461"/>
            <a:chOff x="8855994" y="2447440"/>
            <a:chExt cx="1243863" cy="1265976"/>
          </a:xfrm>
        </p:grpSpPr>
        <p:sp>
          <p:nvSpPr>
            <p:cNvPr id="1763" name="Freeform 7"/>
            <p:cNvSpPr>
              <a:spLocks noEditPoints="1"/>
            </p:cNvSpPr>
            <p:nvPr/>
          </p:nvSpPr>
          <p:spPr bwMode="auto">
            <a:xfrm rot="396618">
              <a:off x="8855994" y="2447440"/>
              <a:ext cx="1243863" cy="1265976"/>
            </a:xfrm>
            <a:custGeom>
              <a:avLst/>
              <a:gdLst>
                <a:gd name="T0" fmla="*/ 1975 w 2250"/>
                <a:gd name="T1" fmla="*/ 1188 h 2291"/>
                <a:gd name="T2" fmla="*/ 1942 w 2250"/>
                <a:gd name="T3" fmla="*/ 1107 h 2291"/>
                <a:gd name="T4" fmla="*/ 1954 w 2250"/>
                <a:gd name="T5" fmla="*/ 959 h 2291"/>
                <a:gd name="T6" fmla="*/ 2202 w 2250"/>
                <a:gd name="T7" fmla="*/ 806 h 2291"/>
                <a:gd name="T8" fmla="*/ 2146 w 2250"/>
                <a:gd name="T9" fmla="*/ 632 h 2291"/>
                <a:gd name="T10" fmla="*/ 1979 w 2250"/>
                <a:gd name="T11" fmla="*/ 641 h 2291"/>
                <a:gd name="T12" fmla="*/ 1799 w 2250"/>
                <a:gd name="T13" fmla="*/ 673 h 2291"/>
                <a:gd name="T14" fmla="*/ 1695 w 2250"/>
                <a:gd name="T15" fmla="*/ 553 h 2291"/>
                <a:gd name="T16" fmla="*/ 1751 w 2250"/>
                <a:gd name="T17" fmla="*/ 374 h 2291"/>
                <a:gd name="T18" fmla="*/ 1723 w 2250"/>
                <a:gd name="T19" fmla="*/ 169 h 2291"/>
                <a:gd name="T20" fmla="*/ 1615 w 2250"/>
                <a:gd name="T21" fmla="*/ 132 h 2291"/>
                <a:gd name="T22" fmla="*/ 1430 w 2250"/>
                <a:gd name="T23" fmla="*/ 351 h 2291"/>
                <a:gd name="T24" fmla="*/ 1234 w 2250"/>
                <a:gd name="T25" fmla="*/ 326 h 2291"/>
                <a:gd name="T26" fmla="*/ 1182 w 2250"/>
                <a:gd name="T27" fmla="*/ 152 h 2291"/>
                <a:gd name="T28" fmla="*/ 1075 w 2250"/>
                <a:gd name="T29" fmla="*/ 0 h 2291"/>
                <a:gd name="T30" fmla="*/ 929 w 2250"/>
                <a:gd name="T31" fmla="*/ 37 h 2291"/>
                <a:gd name="T32" fmla="*/ 904 w 2250"/>
                <a:gd name="T33" fmla="*/ 334 h 2291"/>
                <a:gd name="T34" fmla="*/ 762 w 2250"/>
                <a:gd name="T35" fmla="*/ 407 h 2291"/>
                <a:gd name="T36" fmla="*/ 695 w 2250"/>
                <a:gd name="T37" fmla="*/ 407 h 2291"/>
                <a:gd name="T38" fmla="*/ 479 w 2250"/>
                <a:gd name="T39" fmla="*/ 219 h 2291"/>
                <a:gd name="T40" fmla="*/ 321 w 2250"/>
                <a:gd name="T41" fmla="*/ 334 h 2291"/>
                <a:gd name="T42" fmla="*/ 463 w 2250"/>
                <a:gd name="T43" fmla="*/ 595 h 2291"/>
                <a:gd name="T44" fmla="*/ 428 w 2250"/>
                <a:gd name="T45" fmla="*/ 713 h 2291"/>
                <a:gd name="T46" fmla="*/ 339 w 2250"/>
                <a:gd name="T47" fmla="*/ 797 h 2291"/>
                <a:gd name="T48" fmla="*/ 58 w 2250"/>
                <a:gd name="T49" fmla="*/ 777 h 2291"/>
                <a:gd name="T50" fmla="*/ 15 w 2250"/>
                <a:gd name="T51" fmla="*/ 985 h 2291"/>
                <a:gd name="T52" fmla="*/ 283 w 2250"/>
                <a:gd name="T53" fmla="*/ 1095 h 2291"/>
                <a:gd name="T54" fmla="*/ 309 w 2250"/>
                <a:gd name="T55" fmla="*/ 1188 h 2291"/>
                <a:gd name="T56" fmla="*/ 289 w 2250"/>
                <a:gd name="T57" fmla="*/ 1325 h 2291"/>
                <a:gd name="T58" fmla="*/ 45 w 2250"/>
                <a:gd name="T59" fmla="*/ 1481 h 2291"/>
                <a:gd name="T60" fmla="*/ 111 w 2250"/>
                <a:gd name="T61" fmla="*/ 1657 h 2291"/>
                <a:gd name="T62" fmla="*/ 320 w 2250"/>
                <a:gd name="T63" fmla="*/ 1626 h 2291"/>
                <a:gd name="T64" fmla="*/ 462 w 2250"/>
                <a:gd name="T65" fmla="*/ 1617 h 2291"/>
                <a:gd name="T66" fmla="*/ 562 w 2250"/>
                <a:gd name="T67" fmla="*/ 1741 h 2291"/>
                <a:gd name="T68" fmla="*/ 481 w 2250"/>
                <a:gd name="T69" fmla="*/ 1951 h 2291"/>
                <a:gd name="T70" fmla="*/ 577 w 2250"/>
                <a:gd name="T71" fmla="*/ 2139 h 2291"/>
                <a:gd name="T72" fmla="*/ 728 w 2250"/>
                <a:gd name="T73" fmla="*/ 2044 h 2291"/>
                <a:gd name="T74" fmla="*/ 852 w 2250"/>
                <a:gd name="T75" fmla="*/ 1914 h 2291"/>
                <a:gd name="T76" fmla="*/ 1035 w 2250"/>
                <a:gd name="T77" fmla="*/ 1973 h 2291"/>
                <a:gd name="T78" fmla="*/ 1092 w 2250"/>
                <a:gd name="T79" fmla="*/ 2219 h 2291"/>
                <a:gd name="T80" fmla="*/ 1208 w 2250"/>
                <a:gd name="T81" fmla="*/ 2278 h 2291"/>
                <a:gd name="T82" fmla="*/ 1321 w 2250"/>
                <a:gd name="T83" fmla="*/ 2243 h 2291"/>
                <a:gd name="T84" fmla="*/ 1343 w 2250"/>
                <a:gd name="T85" fmla="*/ 1953 h 2291"/>
                <a:gd name="T86" fmla="*/ 1488 w 2250"/>
                <a:gd name="T87" fmla="*/ 1873 h 2291"/>
                <a:gd name="T88" fmla="*/ 1559 w 2250"/>
                <a:gd name="T89" fmla="*/ 1879 h 2291"/>
                <a:gd name="T90" fmla="*/ 1784 w 2250"/>
                <a:gd name="T91" fmla="*/ 2062 h 2291"/>
                <a:gd name="T92" fmla="*/ 1923 w 2250"/>
                <a:gd name="T93" fmla="*/ 1954 h 2291"/>
                <a:gd name="T94" fmla="*/ 1837 w 2250"/>
                <a:gd name="T95" fmla="*/ 1756 h 2291"/>
                <a:gd name="T96" fmla="*/ 1784 w 2250"/>
                <a:gd name="T97" fmla="*/ 1624 h 2291"/>
                <a:gd name="T98" fmla="*/ 1895 w 2250"/>
                <a:gd name="T99" fmla="*/ 1482 h 2291"/>
                <a:gd name="T100" fmla="*/ 2185 w 2250"/>
                <a:gd name="T101" fmla="*/ 1506 h 2291"/>
                <a:gd name="T102" fmla="*/ 2242 w 2250"/>
                <a:gd name="T103" fmla="*/ 1300 h 2291"/>
                <a:gd name="T104" fmla="*/ 998 w 2250"/>
                <a:gd name="T105" fmla="*/ 1334 h 2291"/>
                <a:gd name="T106" fmla="*/ 898 w 2250"/>
                <a:gd name="T107" fmla="*/ 1145 h 2291"/>
                <a:gd name="T108" fmla="*/ 1016 w 2250"/>
                <a:gd name="T109" fmla="*/ 945 h 2291"/>
                <a:gd name="T110" fmla="*/ 1234 w 2250"/>
                <a:gd name="T111" fmla="*/ 945 h 2291"/>
                <a:gd name="T112" fmla="*/ 1352 w 2250"/>
                <a:gd name="T113" fmla="*/ 1145 h 2291"/>
                <a:gd name="T114" fmla="*/ 1253 w 2250"/>
                <a:gd name="T115" fmla="*/ 1334 h 2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50" h="2291">
                  <a:moveTo>
                    <a:pt x="2235" y="1294"/>
                  </a:moveTo>
                  <a:lnTo>
                    <a:pt x="2235" y="1294"/>
                  </a:lnTo>
                  <a:lnTo>
                    <a:pt x="2195" y="1275"/>
                  </a:lnTo>
                  <a:lnTo>
                    <a:pt x="2155" y="1257"/>
                  </a:lnTo>
                  <a:lnTo>
                    <a:pt x="2109" y="1238"/>
                  </a:lnTo>
                  <a:lnTo>
                    <a:pt x="2109" y="1238"/>
                  </a:lnTo>
                  <a:lnTo>
                    <a:pt x="2062" y="1219"/>
                  </a:lnTo>
                  <a:lnTo>
                    <a:pt x="2022" y="1204"/>
                  </a:lnTo>
                  <a:lnTo>
                    <a:pt x="1980" y="1191"/>
                  </a:lnTo>
                  <a:lnTo>
                    <a:pt x="1980" y="1191"/>
                  </a:lnTo>
                  <a:lnTo>
                    <a:pt x="1975" y="1188"/>
                  </a:lnTo>
                  <a:lnTo>
                    <a:pt x="1967" y="1183"/>
                  </a:lnTo>
                  <a:lnTo>
                    <a:pt x="1960" y="1179"/>
                  </a:lnTo>
                  <a:lnTo>
                    <a:pt x="1954" y="1173"/>
                  </a:lnTo>
                  <a:lnTo>
                    <a:pt x="1949" y="1167"/>
                  </a:lnTo>
                  <a:lnTo>
                    <a:pt x="1945" y="1160"/>
                  </a:lnTo>
                  <a:lnTo>
                    <a:pt x="1943" y="1152"/>
                  </a:lnTo>
                  <a:lnTo>
                    <a:pt x="1942" y="1144"/>
                  </a:lnTo>
                  <a:lnTo>
                    <a:pt x="1942" y="1121"/>
                  </a:lnTo>
                  <a:lnTo>
                    <a:pt x="1942" y="1121"/>
                  </a:lnTo>
                  <a:lnTo>
                    <a:pt x="1942" y="1107"/>
                  </a:lnTo>
                  <a:lnTo>
                    <a:pt x="1942" y="1107"/>
                  </a:lnTo>
                  <a:lnTo>
                    <a:pt x="1942" y="1092"/>
                  </a:lnTo>
                  <a:lnTo>
                    <a:pt x="1941" y="1077"/>
                  </a:lnTo>
                  <a:lnTo>
                    <a:pt x="1932" y="1007"/>
                  </a:lnTo>
                  <a:lnTo>
                    <a:pt x="1932" y="1007"/>
                  </a:lnTo>
                  <a:lnTo>
                    <a:pt x="1932" y="1000"/>
                  </a:lnTo>
                  <a:lnTo>
                    <a:pt x="1932" y="993"/>
                  </a:lnTo>
                  <a:lnTo>
                    <a:pt x="1935" y="985"/>
                  </a:lnTo>
                  <a:lnTo>
                    <a:pt x="1938" y="978"/>
                  </a:lnTo>
                  <a:lnTo>
                    <a:pt x="1942" y="970"/>
                  </a:lnTo>
                  <a:lnTo>
                    <a:pt x="1948" y="965"/>
                  </a:lnTo>
                  <a:lnTo>
                    <a:pt x="1954" y="959"/>
                  </a:lnTo>
                  <a:lnTo>
                    <a:pt x="1961" y="954"/>
                  </a:lnTo>
                  <a:lnTo>
                    <a:pt x="1961" y="954"/>
                  </a:lnTo>
                  <a:lnTo>
                    <a:pt x="2000" y="935"/>
                  </a:lnTo>
                  <a:lnTo>
                    <a:pt x="2038" y="914"/>
                  </a:lnTo>
                  <a:lnTo>
                    <a:pt x="2081" y="889"/>
                  </a:lnTo>
                  <a:lnTo>
                    <a:pt x="2081" y="889"/>
                  </a:lnTo>
                  <a:lnTo>
                    <a:pt x="2122" y="864"/>
                  </a:lnTo>
                  <a:lnTo>
                    <a:pt x="2161" y="837"/>
                  </a:lnTo>
                  <a:lnTo>
                    <a:pt x="2196" y="812"/>
                  </a:lnTo>
                  <a:lnTo>
                    <a:pt x="2196" y="812"/>
                  </a:lnTo>
                  <a:lnTo>
                    <a:pt x="2202" y="806"/>
                  </a:lnTo>
                  <a:lnTo>
                    <a:pt x="2205" y="797"/>
                  </a:lnTo>
                  <a:lnTo>
                    <a:pt x="2207" y="787"/>
                  </a:lnTo>
                  <a:lnTo>
                    <a:pt x="2205" y="777"/>
                  </a:lnTo>
                  <a:lnTo>
                    <a:pt x="2205" y="777"/>
                  </a:lnTo>
                  <a:lnTo>
                    <a:pt x="2198" y="753"/>
                  </a:lnTo>
                  <a:lnTo>
                    <a:pt x="2189" y="729"/>
                  </a:lnTo>
                  <a:lnTo>
                    <a:pt x="2179" y="704"/>
                  </a:lnTo>
                  <a:lnTo>
                    <a:pt x="2156" y="652"/>
                  </a:lnTo>
                  <a:lnTo>
                    <a:pt x="2156" y="652"/>
                  </a:lnTo>
                  <a:lnTo>
                    <a:pt x="2152" y="642"/>
                  </a:lnTo>
                  <a:lnTo>
                    <a:pt x="2146" y="632"/>
                  </a:lnTo>
                  <a:lnTo>
                    <a:pt x="2146" y="632"/>
                  </a:lnTo>
                  <a:lnTo>
                    <a:pt x="2139" y="623"/>
                  </a:lnTo>
                  <a:lnTo>
                    <a:pt x="2131" y="617"/>
                  </a:lnTo>
                  <a:lnTo>
                    <a:pt x="2121" y="612"/>
                  </a:lnTo>
                  <a:lnTo>
                    <a:pt x="2114" y="612"/>
                  </a:lnTo>
                  <a:lnTo>
                    <a:pt x="2114" y="612"/>
                  </a:lnTo>
                  <a:lnTo>
                    <a:pt x="2114" y="612"/>
                  </a:lnTo>
                  <a:lnTo>
                    <a:pt x="2114" y="612"/>
                  </a:lnTo>
                  <a:lnTo>
                    <a:pt x="2071" y="620"/>
                  </a:lnTo>
                  <a:lnTo>
                    <a:pt x="2028" y="629"/>
                  </a:lnTo>
                  <a:lnTo>
                    <a:pt x="1979" y="641"/>
                  </a:lnTo>
                  <a:lnTo>
                    <a:pt x="1979" y="641"/>
                  </a:lnTo>
                  <a:lnTo>
                    <a:pt x="1930" y="652"/>
                  </a:lnTo>
                  <a:lnTo>
                    <a:pt x="1889" y="666"/>
                  </a:lnTo>
                  <a:lnTo>
                    <a:pt x="1847" y="679"/>
                  </a:lnTo>
                  <a:lnTo>
                    <a:pt x="1847" y="679"/>
                  </a:lnTo>
                  <a:lnTo>
                    <a:pt x="1838" y="681"/>
                  </a:lnTo>
                  <a:lnTo>
                    <a:pt x="1830" y="682"/>
                  </a:lnTo>
                  <a:lnTo>
                    <a:pt x="1821" y="682"/>
                  </a:lnTo>
                  <a:lnTo>
                    <a:pt x="1813" y="679"/>
                  </a:lnTo>
                  <a:lnTo>
                    <a:pt x="1806" y="676"/>
                  </a:lnTo>
                  <a:lnTo>
                    <a:pt x="1799" y="673"/>
                  </a:lnTo>
                  <a:lnTo>
                    <a:pt x="1793" y="667"/>
                  </a:lnTo>
                  <a:lnTo>
                    <a:pt x="1788" y="663"/>
                  </a:lnTo>
                  <a:lnTo>
                    <a:pt x="1781" y="651"/>
                  </a:lnTo>
                  <a:lnTo>
                    <a:pt x="1781" y="651"/>
                  </a:lnTo>
                  <a:lnTo>
                    <a:pt x="1781" y="651"/>
                  </a:lnTo>
                  <a:lnTo>
                    <a:pt x="1745" y="610"/>
                  </a:lnTo>
                  <a:lnTo>
                    <a:pt x="1710" y="568"/>
                  </a:lnTo>
                  <a:lnTo>
                    <a:pt x="1710" y="568"/>
                  </a:lnTo>
                  <a:lnTo>
                    <a:pt x="1699" y="559"/>
                  </a:lnTo>
                  <a:lnTo>
                    <a:pt x="1699" y="559"/>
                  </a:lnTo>
                  <a:lnTo>
                    <a:pt x="1695" y="553"/>
                  </a:lnTo>
                  <a:lnTo>
                    <a:pt x="1691" y="546"/>
                  </a:lnTo>
                  <a:lnTo>
                    <a:pt x="1689" y="539"/>
                  </a:lnTo>
                  <a:lnTo>
                    <a:pt x="1688" y="531"/>
                  </a:lnTo>
                  <a:lnTo>
                    <a:pt x="1688" y="522"/>
                  </a:lnTo>
                  <a:lnTo>
                    <a:pt x="1688" y="513"/>
                  </a:lnTo>
                  <a:lnTo>
                    <a:pt x="1691" y="506"/>
                  </a:lnTo>
                  <a:lnTo>
                    <a:pt x="1694" y="497"/>
                  </a:lnTo>
                  <a:lnTo>
                    <a:pt x="1694" y="497"/>
                  </a:lnTo>
                  <a:lnTo>
                    <a:pt x="1713" y="459"/>
                  </a:lnTo>
                  <a:lnTo>
                    <a:pt x="1731" y="420"/>
                  </a:lnTo>
                  <a:lnTo>
                    <a:pt x="1751" y="374"/>
                  </a:lnTo>
                  <a:lnTo>
                    <a:pt x="1751" y="374"/>
                  </a:lnTo>
                  <a:lnTo>
                    <a:pt x="1770" y="328"/>
                  </a:lnTo>
                  <a:lnTo>
                    <a:pt x="1785" y="287"/>
                  </a:lnTo>
                  <a:lnTo>
                    <a:pt x="1800" y="246"/>
                  </a:lnTo>
                  <a:lnTo>
                    <a:pt x="1800" y="246"/>
                  </a:lnTo>
                  <a:lnTo>
                    <a:pt x="1802" y="237"/>
                  </a:lnTo>
                  <a:lnTo>
                    <a:pt x="1799" y="228"/>
                  </a:lnTo>
                  <a:lnTo>
                    <a:pt x="1794" y="219"/>
                  </a:lnTo>
                  <a:lnTo>
                    <a:pt x="1791" y="215"/>
                  </a:lnTo>
                  <a:lnTo>
                    <a:pt x="1787" y="212"/>
                  </a:lnTo>
                  <a:lnTo>
                    <a:pt x="1723" y="169"/>
                  </a:lnTo>
                  <a:lnTo>
                    <a:pt x="1731" y="157"/>
                  </a:lnTo>
                  <a:lnTo>
                    <a:pt x="1722" y="167"/>
                  </a:lnTo>
                  <a:lnTo>
                    <a:pt x="1722" y="167"/>
                  </a:lnTo>
                  <a:lnTo>
                    <a:pt x="1697" y="152"/>
                  </a:lnTo>
                  <a:lnTo>
                    <a:pt x="1652" y="129"/>
                  </a:lnTo>
                  <a:lnTo>
                    <a:pt x="1652" y="129"/>
                  </a:lnTo>
                  <a:lnTo>
                    <a:pt x="1642" y="126"/>
                  </a:lnTo>
                  <a:lnTo>
                    <a:pt x="1631" y="124"/>
                  </a:lnTo>
                  <a:lnTo>
                    <a:pt x="1623" y="127"/>
                  </a:lnTo>
                  <a:lnTo>
                    <a:pt x="1618" y="129"/>
                  </a:lnTo>
                  <a:lnTo>
                    <a:pt x="1615" y="132"/>
                  </a:lnTo>
                  <a:lnTo>
                    <a:pt x="1615" y="132"/>
                  </a:lnTo>
                  <a:lnTo>
                    <a:pt x="1615" y="132"/>
                  </a:lnTo>
                  <a:lnTo>
                    <a:pt x="1578" y="170"/>
                  </a:lnTo>
                  <a:lnTo>
                    <a:pt x="1552" y="201"/>
                  </a:lnTo>
                  <a:lnTo>
                    <a:pt x="1522" y="234"/>
                  </a:lnTo>
                  <a:lnTo>
                    <a:pt x="1522" y="234"/>
                  </a:lnTo>
                  <a:lnTo>
                    <a:pt x="1491" y="274"/>
                  </a:lnTo>
                  <a:lnTo>
                    <a:pt x="1464" y="308"/>
                  </a:lnTo>
                  <a:lnTo>
                    <a:pt x="1439" y="342"/>
                  </a:lnTo>
                  <a:lnTo>
                    <a:pt x="1439" y="342"/>
                  </a:lnTo>
                  <a:lnTo>
                    <a:pt x="1430" y="351"/>
                  </a:lnTo>
                  <a:lnTo>
                    <a:pt x="1421" y="357"/>
                  </a:lnTo>
                  <a:lnTo>
                    <a:pt x="1411" y="362"/>
                  </a:lnTo>
                  <a:lnTo>
                    <a:pt x="1401" y="364"/>
                  </a:lnTo>
                  <a:lnTo>
                    <a:pt x="1401" y="364"/>
                  </a:lnTo>
                  <a:lnTo>
                    <a:pt x="1392" y="365"/>
                  </a:lnTo>
                  <a:lnTo>
                    <a:pt x="1383" y="364"/>
                  </a:lnTo>
                  <a:lnTo>
                    <a:pt x="1315" y="345"/>
                  </a:lnTo>
                  <a:lnTo>
                    <a:pt x="1248" y="331"/>
                  </a:lnTo>
                  <a:lnTo>
                    <a:pt x="1248" y="331"/>
                  </a:lnTo>
                  <a:lnTo>
                    <a:pt x="1241" y="328"/>
                  </a:lnTo>
                  <a:lnTo>
                    <a:pt x="1234" y="326"/>
                  </a:lnTo>
                  <a:lnTo>
                    <a:pt x="1226" y="321"/>
                  </a:lnTo>
                  <a:lnTo>
                    <a:pt x="1222" y="315"/>
                  </a:lnTo>
                  <a:lnTo>
                    <a:pt x="1216" y="309"/>
                  </a:lnTo>
                  <a:lnTo>
                    <a:pt x="1211" y="302"/>
                  </a:lnTo>
                  <a:lnTo>
                    <a:pt x="1208" y="294"/>
                  </a:lnTo>
                  <a:lnTo>
                    <a:pt x="1207" y="287"/>
                  </a:lnTo>
                  <a:lnTo>
                    <a:pt x="1207" y="287"/>
                  </a:lnTo>
                  <a:lnTo>
                    <a:pt x="1201" y="244"/>
                  </a:lnTo>
                  <a:lnTo>
                    <a:pt x="1192" y="201"/>
                  </a:lnTo>
                  <a:lnTo>
                    <a:pt x="1182" y="152"/>
                  </a:lnTo>
                  <a:lnTo>
                    <a:pt x="1182" y="152"/>
                  </a:lnTo>
                  <a:lnTo>
                    <a:pt x="1170" y="104"/>
                  </a:lnTo>
                  <a:lnTo>
                    <a:pt x="1158" y="61"/>
                  </a:lnTo>
                  <a:lnTo>
                    <a:pt x="1145" y="19"/>
                  </a:lnTo>
                  <a:lnTo>
                    <a:pt x="1145" y="19"/>
                  </a:lnTo>
                  <a:lnTo>
                    <a:pt x="1142" y="12"/>
                  </a:lnTo>
                  <a:lnTo>
                    <a:pt x="1135" y="6"/>
                  </a:lnTo>
                  <a:lnTo>
                    <a:pt x="1126" y="2"/>
                  </a:lnTo>
                  <a:lnTo>
                    <a:pt x="1114" y="0"/>
                  </a:lnTo>
                  <a:lnTo>
                    <a:pt x="1090" y="0"/>
                  </a:lnTo>
                  <a:lnTo>
                    <a:pt x="1090" y="0"/>
                  </a:lnTo>
                  <a:lnTo>
                    <a:pt x="1075" y="0"/>
                  </a:lnTo>
                  <a:lnTo>
                    <a:pt x="1075" y="0"/>
                  </a:lnTo>
                  <a:lnTo>
                    <a:pt x="1056" y="2"/>
                  </a:lnTo>
                  <a:lnTo>
                    <a:pt x="1037" y="3"/>
                  </a:lnTo>
                  <a:lnTo>
                    <a:pt x="956" y="12"/>
                  </a:lnTo>
                  <a:lnTo>
                    <a:pt x="956" y="12"/>
                  </a:lnTo>
                  <a:lnTo>
                    <a:pt x="951" y="13"/>
                  </a:lnTo>
                  <a:lnTo>
                    <a:pt x="947" y="15"/>
                  </a:lnTo>
                  <a:lnTo>
                    <a:pt x="938" y="21"/>
                  </a:lnTo>
                  <a:lnTo>
                    <a:pt x="932" y="28"/>
                  </a:lnTo>
                  <a:lnTo>
                    <a:pt x="929" y="37"/>
                  </a:lnTo>
                  <a:lnTo>
                    <a:pt x="929" y="37"/>
                  </a:lnTo>
                  <a:lnTo>
                    <a:pt x="923" y="80"/>
                  </a:lnTo>
                  <a:lnTo>
                    <a:pt x="919" y="124"/>
                  </a:lnTo>
                  <a:lnTo>
                    <a:pt x="914" y="173"/>
                  </a:lnTo>
                  <a:lnTo>
                    <a:pt x="914" y="173"/>
                  </a:lnTo>
                  <a:lnTo>
                    <a:pt x="911" y="229"/>
                  </a:lnTo>
                  <a:lnTo>
                    <a:pt x="910" y="266"/>
                  </a:lnTo>
                  <a:lnTo>
                    <a:pt x="910" y="309"/>
                  </a:lnTo>
                  <a:lnTo>
                    <a:pt x="910" y="309"/>
                  </a:lnTo>
                  <a:lnTo>
                    <a:pt x="910" y="318"/>
                  </a:lnTo>
                  <a:lnTo>
                    <a:pt x="907" y="327"/>
                  </a:lnTo>
                  <a:lnTo>
                    <a:pt x="904" y="334"/>
                  </a:lnTo>
                  <a:lnTo>
                    <a:pt x="901" y="342"/>
                  </a:lnTo>
                  <a:lnTo>
                    <a:pt x="895" y="349"/>
                  </a:lnTo>
                  <a:lnTo>
                    <a:pt x="890" y="354"/>
                  </a:lnTo>
                  <a:lnTo>
                    <a:pt x="883" y="358"/>
                  </a:lnTo>
                  <a:lnTo>
                    <a:pt x="877" y="361"/>
                  </a:lnTo>
                  <a:lnTo>
                    <a:pt x="862" y="365"/>
                  </a:lnTo>
                  <a:lnTo>
                    <a:pt x="862" y="365"/>
                  </a:lnTo>
                  <a:lnTo>
                    <a:pt x="862" y="365"/>
                  </a:lnTo>
                  <a:lnTo>
                    <a:pt x="812" y="385"/>
                  </a:lnTo>
                  <a:lnTo>
                    <a:pt x="762" y="407"/>
                  </a:lnTo>
                  <a:lnTo>
                    <a:pt x="762" y="407"/>
                  </a:lnTo>
                  <a:lnTo>
                    <a:pt x="751" y="413"/>
                  </a:lnTo>
                  <a:lnTo>
                    <a:pt x="751" y="413"/>
                  </a:lnTo>
                  <a:lnTo>
                    <a:pt x="744" y="416"/>
                  </a:lnTo>
                  <a:lnTo>
                    <a:pt x="738" y="417"/>
                  </a:lnTo>
                  <a:lnTo>
                    <a:pt x="731" y="419"/>
                  </a:lnTo>
                  <a:lnTo>
                    <a:pt x="723" y="417"/>
                  </a:lnTo>
                  <a:lnTo>
                    <a:pt x="716" y="416"/>
                  </a:lnTo>
                  <a:lnTo>
                    <a:pt x="710" y="414"/>
                  </a:lnTo>
                  <a:lnTo>
                    <a:pt x="703" y="411"/>
                  </a:lnTo>
                  <a:lnTo>
                    <a:pt x="697" y="407"/>
                  </a:lnTo>
                  <a:lnTo>
                    <a:pt x="695" y="407"/>
                  </a:lnTo>
                  <a:lnTo>
                    <a:pt x="689" y="401"/>
                  </a:lnTo>
                  <a:lnTo>
                    <a:pt x="689" y="401"/>
                  </a:lnTo>
                  <a:lnTo>
                    <a:pt x="651" y="362"/>
                  </a:lnTo>
                  <a:lnTo>
                    <a:pt x="623" y="336"/>
                  </a:lnTo>
                  <a:lnTo>
                    <a:pt x="590" y="308"/>
                  </a:lnTo>
                  <a:lnTo>
                    <a:pt x="590" y="308"/>
                  </a:lnTo>
                  <a:lnTo>
                    <a:pt x="553" y="275"/>
                  </a:lnTo>
                  <a:lnTo>
                    <a:pt x="518" y="249"/>
                  </a:lnTo>
                  <a:lnTo>
                    <a:pt x="484" y="222"/>
                  </a:lnTo>
                  <a:lnTo>
                    <a:pt x="484" y="222"/>
                  </a:lnTo>
                  <a:lnTo>
                    <a:pt x="479" y="219"/>
                  </a:lnTo>
                  <a:lnTo>
                    <a:pt x="475" y="218"/>
                  </a:lnTo>
                  <a:lnTo>
                    <a:pt x="466" y="218"/>
                  </a:lnTo>
                  <a:lnTo>
                    <a:pt x="456" y="219"/>
                  </a:lnTo>
                  <a:lnTo>
                    <a:pt x="445" y="223"/>
                  </a:lnTo>
                  <a:lnTo>
                    <a:pt x="445" y="223"/>
                  </a:lnTo>
                  <a:lnTo>
                    <a:pt x="417" y="247"/>
                  </a:lnTo>
                  <a:lnTo>
                    <a:pt x="388" y="271"/>
                  </a:lnTo>
                  <a:lnTo>
                    <a:pt x="355" y="297"/>
                  </a:lnTo>
                  <a:lnTo>
                    <a:pt x="327" y="327"/>
                  </a:lnTo>
                  <a:lnTo>
                    <a:pt x="327" y="327"/>
                  </a:lnTo>
                  <a:lnTo>
                    <a:pt x="321" y="334"/>
                  </a:lnTo>
                  <a:lnTo>
                    <a:pt x="317" y="345"/>
                  </a:lnTo>
                  <a:lnTo>
                    <a:pt x="317" y="355"/>
                  </a:lnTo>
                  <a:lnTo>
                    <a:pt x="318" y="362"/>
                  </a:lnTo>
                  <a:lnTo>
                    <a:pt x="318" y="362"/>
                  </a:lnTo>
                  <a:lnTo>
                    <a:pt x="339" y="401"/>
                  </a:lnTo>
                  <a:lnTo>
                    <a:pt x="361" y="439"/>
                  </a:lnTo>
                  <a:lnTo>
                    <a:pt x="386" y="482"/>
                  </a:lnTo>
                  <a:lnTo>
                    <a:pt x="386" y="482"/>
                  </a:lnTo>
                  <a:lnTo>
                    <a:pt x="414" y="524"/>
                  </a:lnTo>
                  <a:lnTo>
                    <a:pt x="438" y="561"/>
                  </a:lnTo>
                  <a:lnTo>
                    <a:pt x="463" y="595"/>
                  </a:lnTo>
                  <a:lnTo>
                    <a:pt x="463" y="595"/>
                  </a:lnTo>
                  <a:lnTo>
                    <a:pt x="467" y="602"/>
                  </a:lnTo>
                  <a:lnTo>
                    <a:pt x="470" y="610"/>
                  </a:lnTo>
                  <a:lnTo>
                    <a:pt x="473" y="618"/>
                  </a:lnTo>
                  <a:lnTo>
                    <a:pt x="473" y="626"/>
                  </a:lnTo>
                  <a:lnTo>
                    <a:pt x="473" y="635"/>
                  </a:lnTo>
                  <a:lnTo>
                    <a:pt x="472" y="642"/>
                  </a:lnTo>
                  <a:lnTo>
                    <a:pt x="469" y="649"/>
                  </a:lnTo>
                  <a:lnTo>
                    <a:pt x="466" y="655"/>
                  </a:lnTo>
                  <a:lnTo>
                    <a:pt x="428" y="713"/>
                  </a:lnTo>
                  <a:lnTo>
                    <a:pt x="428" y="713"/>
                  </a:lnTo>
                  <a:lnTo>
                    <a:pt x="405" y="753"/>
                  </a:lnTo>
                  <a:lnTo>
                    <a:pt x="395" y="772"/>
                  </a:lnTo>
                  <a:lnTo>
                    <a:pt x="395" y="772"/>
                  </a:lnTo>
                  <a:lnTo>
                    <a:pt x="391" y="778"/>
                  </a:lnTo>
                  <a:lnTo>
                    <a:pt x="385" y="784"/>
                  </a:lnTo>
                  <a:lnTo>
                    <a:pt x="379" y="789"/>
                  </a:lnTo>
                  <a:lnTo>
                    <a:pt x="371" y="793"/>
                  </a:lnTo>
                  <a:lnTo>
                    <a:pt x="364" y="796"/>
                  </a:lnTo>
                  <a:lnTo>
                    <a:pt x="355" y="797"/>
                  </a:lnTo>
                  <a:lnTo>
                    <a:pt x="348" y="797"/>
                  </a:lnTo>
                  <a:lnTo>
                    <a:pt x="339" y="797"/>
                  </a:lnTo>
                  <a:lnTo>
                    <a:pt x="339" y="797"/>
                  </a:lnTo>
                  <a:lnTo>
                    <a:pt x="297" y="791"/>
                  </a:lnTo>
                  <a:lnTo>
                    <a:pt x="255" y="786"/>
                  </a:lnTo>
                  <a:lnTo>
                    <a:pt x="204" y="781"/>
                  </a:lnTo>
                  <a:lnTo>
                    <a:pt x="204" y="781"/>
                  </a:lnTo>
                  <a:lnTo>
                    <a:pt x="154" y="777"/>
                  </a:lnTo>
                  <a:lnTo>
                    <a:pt x="110" y="775"/>
                  </a:lnTo>
                  <a:lnTo>
                    <a:pt x="65" y="774"/>
                  </a:lnTo>
                  <a:lnTo>
                    <a:pt x="65" y="774"/>
                  </a:lnTo>
                  <a:lnTo>
                    <a:pt x="61" y="775"/>
                  </a:lnTo>
                  <a:lnTo>
                    <a:pt x="58" y="777"/>
                  </a:lnTo>
                  <a:lnTo>
                    <a:pt x="49" y="781"/>
                  </a:lnTo>
                  <a:lnTo>
                    <a:pt x="43" y="789"/>
                  </a:lnTo>
                  <a:lnTo>
                    <a:pt x="39" y="797"/>
                  </a:lnTo>
                  <a:lnTo>
                    <a:pt x="16" y="874"/>
                  </a:lnTo>
                  <a:lnTo>
                    <a:pt x="2" y="951"/>
                  </a:lnTo>
                  <a:lnTo>
                    <a:pt x="2" y="951"/>
                  </a:lnTo>
                  <a:lnTo>
                    <a:pt x="0" y="962"/>
                  </a:lnTo>
                  <a:lnTo>
                    <a:pt x="3" y="972"/>
                  </a:lnTo>
                  <a:lnTo>
                    <a:pt x="9" y="979"/>
                  </a:lnTo>
                  <a:lnTo>
                    <a:pt x="12" y="982"/>
                  </a:lnTo>
                  <a:lnTo>
                    <a:pt x="15" y="985"/>
                  </a:lnTo>
                  <a:lnTo>
                    <a:pt x="15" y="985"/>
                  </a:lnTo>
                  <a:lnTo>
                    <a:pt x="55" y="1004"/>
                  </a:lnTo>
                  <a:lnTo>
                    <a:pt x="95" y="1022"/>
                  </a:lnTo>
                  <a:lnTo>
                    <a:pt x="142" y="1041"/>
                  </a:lnTo>
                  <a:lnTo>
                    <a:pt x="142" y="1041"/>
                  </a:lnTo>
                  <a:lnTo>
                    <a:pt x="188" y="1061"/>
                  </a:lnTo>
                  <a:lnTo>
                    <a:pt x="229" y="1075"/>
                  </a:lnTo>
                  <a:lnTo>
                    <a:pt x="269" y="1089"/>
                  </a:lnTo>
                  <a:lnTo>
                    <a:pt x="269" y="1089"/>
                  </a:lnTo>
                  <a:lnTo>
                    <a:pt x="277" y="1092"/>
                  </a:lnTo>
                  <a:lnTo>
                    <a:pt x="283" y="1095"/>
                  </a:lnTo>
                  <a:lnTo>
                    <a:pt x="290" y="1101"/>
                  </a:lnTo>
                  <a:lnTo>
                    <a:pt x="296" y="1107"/>
                  </a:lnTo>
                  <a:lnTo>
                    <a:pt x="300" y="1112"/>
                  </a:lnTo>
                  <a:lnTo>
                    <a:pt x="305" y="1120"/>
                  </a:lnTo>
                  <a:lnTo>
                    <a:pt x="308" y="1127"/>
                  </a:lnTo>
                  <a:lnTo>
                    <a:pt x="308" y="1136"/>
                  </a:lnTo>
                  <a:lnTo>
                    <a:pt x="308" y="1157"/>
                  </a:lnTo>
                  <a:lnTo>
                    <a:pt x="308" y="1157"/>
                  </a:lnTo>
                  <a:lnTo>
                    <a:pt x="309" y="1173"/>
                  </a:lnTo>
                  <a:lnTo>
                    <a:pt x="309" y="1173"/>
                  </a:lnTo>
                  <a:lnTo>
                    <a:pt x="309" y="1188"/>
                  </a:lnTo>
                  <a:lnTo>
                    <a:pt x="309" y="1203"/>
                  </a:lnTo>
                  <a:lnTo>
                    <a:pt x="318" y="1272"/>
                  </a:lnTo>
                  <a:lnTo>
                    <a:pt x="318" y="1272"/>
                  </a:lnTo>
                  <a:lnTo>
                    <a:pt x="318" y="1280"/>
                  </a:lnTo>
                  <a:lnTo>
                    <a:pt x="318" y="1287"/>
                  </a:lnTo>
                  <a:lnTo>
                    <a:pt x="317" y="1294"/>
                  </a:lnTo>
                  <a:lnTo>
                    <a:pt x="312" y="1302"/>
                  </a:lnTo>
                  <a:lnTo>
                    <a:pt x="308" y="1308"/>
                  </a:lnTo>
                  <a:lnTo>
                    <a:pt x="302" y="1315"/>
                  </a:lnTo>
                  <a:lnTo>
                    <a:pt x="296" y="1320"/>
                  </a:lnTo>
                  <a:lnTo>
                    <a:pt x="289" y="1325"/>
                  </a:lnTo>
                  <a:lnTo>
                    <a:pt x="289" y="1325"/>
                  </a:lnTo>
                  <a:lnTo>
                    <a:pt x="250" y="1345"/>
                  </a:lnTo>
                  <a:lnTo>
                    <a:pt x="212" y="1365"/>
                  </a:lnTo>
                  <a:lnTo>
                    <a:pt x="169" y="1391"/>
                  </a:lnTo>
                  <a:lnTo>
                    <a:pt x="169" y="1391"/>
                  </a:lnTo>
                  <a:lnTo>
                    <a:pt x="127" y="1416"/>
                  </a:lnTo>
                  <a:lnTo>
                    <a:pt x="89" y="1442"/>
                  </a:lnTo>
                  <a:lnTo>
                    <a:pt x="53" y="1466"/>
                  </a:lnTo>
                  <a:lnTo>
                    <a:pt x="53" y="1466"/>
                  </a:lnTo>
                  <a:lnTo>
                    <a:pt x="47" y="1473"/>
                  </a:lnTo>
                  <a:lnTo>
                    <a:pt x="45" y="1481"/>
                  </a:lnTo>
                  <a:lnTo>
                    <a:pt x="43" y="1493"/>
                  </a:lnTo>
                  <a:lnTo>
                    <a:pt x="45" y="1503"/>
                  </a:lnTo>
                  <a:lnTo>
                    <a:pt x="56" y="1538"/>
                  </a:lnTo>
                  <a:lnTo>
                    <a:pt x="71" y="1572"/>
                  </a:lnTo>
                  <a:lnTo>
                    <a:pt x="58" y="1578"/>
                  </a:lnTo>
                  <a:lnTo>
                    <a:pt x="71" y="1572"/>
                  </a:lnTo>
                  <a:lnTo>
                    <a:pt x="71" y="1572"/>
                  </a:lnTo>
                  <a:lnTo>
                    <a:pt x="98" y="1636"/>
                  </a:lnTo>
                  <a:lnTo>
                    <a:pt x="105" y="1648"/>
                  </a:lnTo>
                  <a:lnTo>
                    <a:pt x="105" y="1648"/>
                  </a:lnTo>
                  <a:lnTo>
                    <a:pt x="111" y="1657"/>
                  </a:lnTo>
                  <a:lnTo>
                    <a:pt x="120" y="1663"/>
                  </a:lnTo>
                  <a:lnTo>
                    <a:pt x="129" y="1666"/>
                  </a:lnTo>
                  <a:lnTo>
                    <a:pt x="136" y="1667"/>
                  </a:lnTo>
                  <a:lnTo>
                    <a:pt x="136" y="1667"/>
                  </a:lnTo>
                  <a:lnTo>
                    <a:pt x="136" y="1667"/>
                  </a:lnTo>
                  <a:lnTo>
                    <a:pt x="136" y="1667"/>
                  </a:lnTo>
                  <a:lnTo>
                    <a:pt x="181" y="1658"/>
                  </a:lnTo>
                  <a:lnTo>
                    <a:pt x="223" y="1651"/>
                  </a:lnTo>
                  <a:lnTo>
                    <a:pt x="271" y="1639"/>
                  </a:lnTo>
                  <a:lnTo>
                    <a:pt x="271" y="1639"/>
                  </a:lnTo>
                  <a:lnTo>
                    <a:pt x="320" y="1626"/>
                  </a:lnTo>
                  <a:lnTo>
                    <a:pt x="361" y="1614"/>
                  </a:lnTo>
                  <a:lnTo>
                    <a:pt x="402" y="1601"/>
                  </a:lnTo>
                  <a:lnTo>
                    <a:pt x="402" y="1601"/>
                  </a:lnTo>
                  <a:lnTo>
                    <a:pt x="411" y="1599"/>
                  </a:lnTo>
                  <a:lnTo>
                    <a:pt x="420" y="1598"/>
                  </a:lnTo>
                  <a:lnTo>
                    <a:pt x="429" y="1598"/>
                  </a:lnTo>
                  <a:lnTo>
                    <a:pt x="436" y="1601"/>
                  </a:lnTo>
                  <a:lnTo>
                    <a:pt x="444" y="1602"/>
                  </a:lnTo>
                  <a:lnTo>
                    <a:pt x="451" y="1606"/>
                  </a:lnTo>
                  <a:lnTo>
                    <a:pt x="457" y="1611"/>
                  </a:lnTo>
                  <a:lnTo>
                    <a:pt x="462" y="1617"/>
                  </a:lnTo>
                  <a:lnTo>
                    <a:pt x="469" y="1629"/>
                  </a:lnTo>
                  <a:lnTo>
                    <a:pt x="469" y="1629"/>
                  </a:lnTo>
                  <a:lnTo>
                    <a:pt x="469" y="1629"/>
                  </a:lnTo>
                  <a:lnTo>
                    <a:pt x="504" y="1670"/>
                  </a:lnTo>
                  <a:lnTo>
                    <a:pt x="540" y="1712"/>
                  </a:lnTo>
                  <a:lnTo>
                    <a:pt x="541" y="1710"/>
                  </a:lnTo>
                  <a:lnTo>
                    <a:pt x="550" y="1720"/>
                  </a:lnTo>
                  <a:lnTo>
                    <a:pt x="550" y="1720"/>
                  </a:lnTo>
                  <a:lnTo>
                    <a:pt x="555" y="1726"/>
                  </a:lnTo>
                  <a:lnTo>
                    <a:pt x="559" y="1734"/>
                  </a:lnTo>
                  <a:lnTo>
                    <a:pt x="562" y="1741"/>
                  </a:lnTo>
                  <a:lnTo>
                    <a:pt x="564" y="1749"/>
                  </a:lnTo>
                  <a:lnTo>
                    <a:pt x="564" y="1757"/>
                  </a:lnTo>
                  <a:lnTo>
                    <a:pt x="562" y="1766"/>
                  </a:lnTo>
                  <a:lnTo>
                    <a:pt x="561" y="1774"/>
                  </a:lnTo>
                  <a:lnTo>
                    <a:pt x="556" y="1783"/>
                  </a:lnTo>
                  <a:lnTo>
                    <a:pt x="556" y="1783"/>
                  </a:lnTo>
                  <a:lnTo>
                    <a:pt x="537" y="1821"/>
                  </a:lnTo>
                  <a:lnTo>
                    <a:pt x="519" y="1859"/>
                  </a:lnTo>
                  <a:lnTo>
                    <a:pt x="499" y="1905"/>
                  </a:lnTo>
                  <a:lnTo>
                    <a:pt x="499" y="1905"/>
                  </a:lnTo>
                  <a:lnTo>
                    <a:pt x="481" y="1951"/>
                  </a:lnTo>
                  <a:lnTo>
                    <a:pt x="465" y="1993"/>
                  </a:lnTo>
                  <a:lnTo>
                    <a:pt x="450" y="2034"/>
                  </a:lnTo>
                  <a:lnTo>
                    <a:pt x="450" y="2034"/>
                  </a:lnTo>
                  <a:lnTo>
                    <a:pt x="448" y="2043"/>
                  </a:lnTo>
                  <a:lnTo>
                    <a:pt x="451" y="2052"/>
                  </a:lnTo>
                  <a:lnTo>
                    <a:pt x="456" y="2061"/>
                  </a:lnTo>
                  <a:lnTo>
                    <a:pt x="459" y="2065"/>
                  </a:lnTo>
                  <a:lnTo>
                    <a:pt x="463" y="2068"/>
                  </a:lnTo>
                  <a:lnTo>
                    <a:pt x="530" y="2112"/>
                  </a:lnTo>
                  <a:lnTo>
                    <a:pt x="530" y="2112"/>
                  </a:lnTo>
                  <a:lnTo>
                    <a:pt x="577" y="2139"/>
                  </a:lnTo>
                  <a:lnTo>
                    <a:pt x="599" y="2151"/>
                  </a:lnTo>
                  <a:lnTo>
                    <a:pt x="599" y="2151"/>
                  </a:lnTo>
                  <a:lnTo>
                    <a:pt x="608" y="2154"/>
                  </a:lnTo>
                  <a:lnTo>
                    <a:pt x="618" y="2155"/>
                  </a:lnTo>
                  <a:lnTo>
                    <a:pt x="627" y="2152"/>
                  </a:lnTo>
                  <a:lnTo>
                    <a:pt x="632" y="2151"/>
                  </a:lnTo>
                  <a:lnTo>
                    <a:pt x="635" y="2148"/>
                  </a:lnTo>
                  <a:lnTo>
                    <a:pt x="635" y="2148"/>
                  </a:lnTo>
                  <a:lnTo>
                    <a:pt x="666" y="2115"/>
                  </a:lnTo>
                  <a:lnTo>
                    <a:pt x="695" y="2083"/>
                  </a:lnTo>
                  <a:lnTo>
                    <a:pt x="728" y="2044"/>
                  </a:lnTo>
                  <a:lnTo>
                    <a:pt x="728" y="2044"/>
                  </a:lnTo>
                  <a:lnTo>
                    <a:pt x="760" y="2006"/>
                  </a:lnTo>
                  <a:lnTo>
                    <a:pt x="785" y="1972"/>
                  </a:lnTo>
                  <a:lnTo>
                    <a:pt x="812" y="1938"/>
                  </a:lnTo>
                  <a:lnTo>
                    <a:pt x="812" y="1938"/>
                  </a:lnTo>
                  <a:lnTo>
                    <a:pt x="817" y="1932"/>
                  </a:lnTo>
                  <a:lnTo>
                    <a:pt x="822" y="1926"/>
                  </a:lnTo>
                  <a:lnTo>
                    <a:pt x="830" y="1922"/>
                  </a:lnTo>
                  <a:lnTo>
                    <a:pt x="837" y="1919"/>
                  </a:lnTo>
                  <a:lnTo>
                    <a:pt x="845" y="1916"/>
                  </a:lnTo>
                  <a:lnTo>
                    <a:pt x="852" y="1914"/>
                  </a:lnTo>
                  <a:lnTo>
                    <a:pt x="861" y="1914"/>
                  </a:lnTo>
                  <a:lnTo>
                    <a:pt x="868" y="1916"/>
                  </a:lnTo>
                  <a:lnTo>
                    <a:pt x="935" y="1935"/>
                  </a:lnTo>
                  <a:lnTo>
                    <a:pt x="1001" y="1948"/>
                  </a:lnTo>
                  <a:lnTo>
                    <a:pt x="1001" y="1948"/>
                  </a:lnTo>
                  <a:lnTo>
                    <a:pt x="1009" y="1950"/>
                  </a:lnTo>
                  <a:lnTo>
                    <a:pt x="1016" y="1953"/>
                  </a:lnTo>
                  <a:lnTo>
                    <a:pt x="1022" y="1957"/>
                  </a:lnTo>
                  <a:lnTo>
                    <a:pt x="1027" y="1962"/>
                  </a:lnTo>
                  <a:lnTo>
                    <a:pt x="1032" y="1967"/>
                  </a:lnTo>
                  <a:lnTo>
                    <a:pt x="1035" y="1973"/>
                  </a:lnTo>
                  <a:lnTo>
                    <a:pt x="1038" y="1979"/>
                  </a:lnTo>
                  <a:lnTo>
                    <a:pt x="1041" y="1987"/>
                  </a:lnTo>
                  <a:lnTo>
                    <a:pt x="1041" y="1987"/>
                  </a:lnTo>
                  <a:lnTo>
                    <a:pt x="1043" y="1994"/>
                  </a:lnTo>
                  <a:lnTo>
                    <a:pt x="1043" y="1994"/>
                  </a:lnTo>
                  <a:lnTo>
                    <a:pt x="1052" y="2047"/>
                  </a:lnTo>
                  <a:lnTo>
                    <a:pt x="1059" y="2086"/>
                  </a:lnTo>
                  <a:lnTo>
                    <a:pt x="1068" y="2127"/>
                  </a:lnTo>
                  <a:lnTo>
                    <a:pt x="1068" y="2127"/>
                  </a:lnTo>
                  <a:lnTo>
                    <a:pt x="1080" y="2176"/>
                  </a:lnTo>
                  <a:lnTo>
                    <a:pt x="1092" y="2219"/>
                  </a:lnTo>
                  <a:lnTo>
                    <a:pt x="1105" y="2260"/>
                  </a:lnTo>
                  <a:lnTo>
                    <a:pt x="1105" y="2260"/>
                  </a:lnTo>
                  <a:lnTo>
                    <a:pt x="1108" y="2268"/>
                  </a:lnTo>
                  <a:lnTo>
                    <a:pt x="1115" y="2274"/>
                  </a:lnTo>
                  <a:lnTo>
                    <a:pt x="1126" y="2278"/>
                  </a:lnTo>
                  <a:lnTo>
                    <a:pt x="1136" y="2280"/>
                  </a:lnTo>
                  <a:lnTo>
                    <a:pt x="1148" y="2280"/>
                  </a:lnTo>
                  <a:lnTo>
                    <a:pt x="1148" y="2280"/>
                  </a:lnTo>
                  <a:lnTo>
                    <a:pt x="1183" y="2280"/>
                  </a:lnTo>
                  <a:lnTo>
                    <a:pt x="1208" y="2278"/>
                  </a:lnTo>
                  <a:lnTo>
                    <a:pt x="1208" y="2278"/>
                  </a:lnTo>
                  <a:lnTo>
                    <a:pt x="1208" y="2278"/>
                  </a:lnTo>
                  <a:lnTo>
                    <a:pt x="1211" y="2291"/>
                  </a:lnTo>
                  <a:lnTo>
                    <a:pt x="1211" y="2291"/>
                  </a:lnTo>
                  <a:lnTo>
                    <a:pt x="1210" y="2277"/>
                  </a:lnTo>
                  <a:lnTo>
                    <a:pt x="1294" y="2268"/>
                  </a:lnTo>
                  <a:lnTo>
                    <a:pt x="1294" y="2268"/>
                  </a:lnTo>
                  <a:lnTo>
                    <a:pt x="1299" y="2266"/>
                  </a:lnTo>
                  <a:lnTo>
                    <a:pt x="1303" y="2265"/>
                  </a:lnTo>
                  <a:lnTo>
                    <a:pt x="1312" y="2259"/>
                  </a:lnTo>
                  <a:lnTo>
                    <a:pt x="1318" y="2251"/>
                  </a:lnTo>
                  <a:lnTo>
                    <a:pt x="1321" y="2243"/>
                  </a:lnTo>
                  <a:lnTo>
                    <a:pt x="1321" y="2243"/>
                  </a:lnTo>
                  <a:lnTo>
                    <a:pt x="1327" y="2200"/>
                  </a:lnTo>
                  <a:lnTo>
                    <a:pt x="1331" y="2155"/>
                  </a:lnTo>
                  <a:lnTo>
                    <a:pt x="1336" y="2105"/>
                  </a:lnTo>
                  <a:lnTo>
                    <a:pt x="1336" y="2105"/>
                  </a:lnTo>
                  <a:lnTo>
                    <a:pt x="1339" y="2059"/>
                  </a:lnTo>
                  <a:lnTo>
                    <a:pt x="1340" y="2013"/>
                  </a:lnTo>
                  <a:lnTo>
                    <a:pt x="1340" y="1970"/>
                  </a:lnTo>
                  <a:lnTo>
                    <a:pt x="1340" y="1970"/>
                  </a:lnTo>
                  <a:lnTo>
                    <a:pt x="1342" y="1962"/>
                  </a:lnTo>
                  <a:lnTo>
                    <a:pt x="1343" y="1953"/>
                  </a:lnTo>
                  <a:lnTo>
                    <a:pt x="1346" y="1945"/>
                  </a:lnTo>
                  <a:lnTo>
                    <a:pt x="1350" y="1938"/>
                  </a:lnTo>
                  <a:lnTo>
                    <a:pt x="1355" y="1930"/>
                  </a:lnTo>
                  <a:lnTo>
                    <a:pt x="1361" y="1926"/>
                  </a:lnTo>
                  <a:lnTo>
                    <a:pt x="1367" y="1922"/>
                  </a:lnTo>
                  <a:lnTo>
                    <a:pt x="1374" y="1919"/>
                  </a:lnTo>
                  <a:lnTo>
                    <a:pt x="1387" y="1914"/>
                  </a:lnTo>
                  <a:lnTo>
                    <a:pt x="1387" y="1914"/>
                  </a:lnTo>
                  <a:lnTo>
                    <a:pt x="1387" y="1914"/>
                  </a:lnTo>
                  <a:lnTo>
                    <a:pt x="1438" y="1893"/>
                  </a:lnTo>
                  <a:lnTo>
                    <a:pt x="1488" y="1873"/>
                  </a:lnTo>
                  <a:lnTo>
                    <a:pt x="1488" y="1873"/>
                  </a:lnTo>
                  <a:lnTo>
                    <a:pt x="1500" y="1865"/>
                  </a:lnTo>
                  <a:lnTo>
                    <a:pt x="1500" y="1865"/>
                  </a:lnTo>
                  <a:lnTo>
                    <a:pt x="1506" y="1864"/>
                  </a:lnTo>
                  <a:lnTo>
                    <a:pt x="1513" y="1861"/>
                  </a:lnTo>
                  <a:lnTo>
                    <a:pt x="1522" y="1861"/>
                  </a:lnTo>
                  <a:lnTo>
                    <a:pt x="1529" y="1862"/>
                  </a:lnTo>
                  <a:lnTo>
                    <a:pt x="1538" y="1864"/>
                  </a:lnTo>
                  <a:lnTo>
                    <a:pt x="1546" y="1868"/>
                  </a:lnTo>
                  <a:lnTo>
                    <a:pt x="1553" y="1873"/>
                  </a:lnTo>
                  <a:lnTo>
                    <a:pt x="1559" y="1879"/>
                  </a:lnTo>
                  <a:lnTo>
                    <a:pt x="1559" y="1879"/>
                  </a:lnTo>
                  <a:lnTo>
                    <a:pt x="1590" y="1908"/>
                  </a:lnTo>
                  <a:lnTo>
                    <a:pt x="1623" y="1939"/>
                  </a:lnTo>
                  <a:lnTo>
                    <a:pt x="1660" y="1972"/>
                  </a:lnTo>
                  <a:lnTo>
                    <a:pt x="1660" y="1972"/>
                  </a:lnTo>
                  <a:lnTo>
                    <a:pt x="1698" y="2004"/>
                  </a:lnTo>
                  <a:lnTo>
                    <a:pt x="1732" y="2031"/>
                  </a:lnTo>
                  <a:lnTo>
                    <a:pt x="1766" y="2058"/>
                  </a:lnTo>
                  <a:lnTo>
                    <a:pt x="1766" y="2058"/>
                  </a:lnTo>
                  <a:lnTo>
                    <a:pt x="1775" y="2061"/>
                  </a:lnTo>
                  <a:lnTo>
                    <a:pt x="1784" y="2062"/>
                  </a:lnTo>
                  <a:lnTo>
                    <a:pt x="1794" y="2061"/>
                  </a:lnTo>
                  <a:lnTo>
                    <a:pt x="1800" y="2059"/>
                  </a:lnTo>
                  <a:lnTo>
                    <a:pt x="1804" y="2056"/>
                  </a:lnTo>
                  <a:lnTo>
                    <a:pt x="1804" y="2056"/>
                  </a:lnTo>
                  <a:lnTo>
                    <a:pt x="1824" y="2041"/>
                  </a:lnTo>
                  <a:lnTo>
                    <a:pt x="1865" y="2006"/>
                  </a:lnTo>
                  <a:lnTo>
                    <a:pt x="1865" y="2006"/>
                  </a:lnTo>
                  <a:lnTo>
                    <a:pt x="1887" y="1988"/>
                  </a:lnTo>
                  <a:lnTo>
                    <a:pt x="1905" y="1970"/>
                  </a:lnTo>
                  <a:lnTo>
                    <a:pt x="1923" y="1954"/>
                  </a:lnTo>
                  <a:lnTo>
                    <a:pt x="1923" y="1954"/>
                  </a:lnTo>
                  <a:lnTo>
                    <a:pt x="1927" y="1950"/>
                  </a:lnTo>
                  <a:lnTo>
                    <a:pt x="1930" y="1945"/>
                  </a:lnTo>
                  <a:lnTo>
                    <a:pt x="1933" y="1935"/>
                  </a:lnTo>
                  <a:lnTo>
                    <a:pt x="1933" y="1925"/>
                  </a:lnTo>
                  <a:lnTo>
                    <a:pt x="1932" y="1917"/>
                  </a:lnTo>
                  <a:lnTo>
                    <a:pt x="1932" y="1917"/>
                  </a:lnTo>
                  <a:lnTo>
                    <a:pt x="1911" y="1879"/>
                  </a:lnTo>
                  <a:lnTo>
                    <a:pt x="1890" y="1840"/>
                  </a:lnTo>
                  <a:lnTo>
                    <a:pt x="1864" y="1797"/>
                  </a:lnTo>
                  <a:lnTo>
                    <a:pt x="1864" y="1797"/>
                  </a:lnTo>
                  <a:lnTo>
                    <a:pt x="1837" y="1756"/>
                  </a:lnTo>
                  <a:lnTo>
                    <a:pt x="1812" y="1719"/>
                  </a:lnTo>
                  <a:lnTo>
                    <a:pt x="1787" y="1685"/>
                  </a:lnTo>
                  <a:lnTo>
                    <a:pt x="1787" y="1685"/>
                  </a:lnTo>
                  <a:lnTo>
                    <a:pt x="1782" y="1677"/>
                  </a:lnTo>
                  <a:lnTo>
                    <a:pt x="1779" y="1670"/>
                  </a:lnTo>
                  <a:lnTo>
                    <a:pt x="1776" y="1661"/>
                  </a:lnTo>
                  <a:lnTo>
                    <a:pt x="1776" y="1654"/>
                  </a:lnTo>
                  <a:lnTo>
                    <a:pt x="1776" y="1645"/>
                  </a:lnTo>
                  <a:lnTo>
                    <a:pt x="1778" y="1638"/>
                  </a:lnTo>
                  <a:lnTo>
                    <a:pt x="1781" y="1630"/>
                  </a:lnTo>
                  <a:lnTo>
                    <a:pt x="1784" y="1624"/>
                  </a:lnTo>
                  <a:lnTo>
                    <a:pt x="1822" y="1567"/>
                  </a:lnTo>
                  <a:lnTo>
                    <a:pt x="1822" y="1567"/>
                  </a:lnTo>
                  <a:lnTo>
                    <a:pt x="1844" y="1527"/>
                  </a:lnTo>
                  <a:lnTo>
                    <a:pt x="1855" y="1507"/>
                  </a:lnTo>
                  <a:lnTo>
                    <a:pt x="1855" y="1507"/>
                  </a:lnTo>
                  <a:lnTo>
                    <a:pt x="1859" y="1501"/>
                  </a:lnTo>
                  <a:lnTo>
                    <a:pt x="1865" y="1496"/>
                  </a:lnTo>
                  <a:lnTo>
                    <a:pt x="1871" y="1491"/>
                  </a:lnTo>
                  <a:lnTo>
                    <a:pt x="1878" y="1487"/>
                  </a:lnTo>
                  <a:lnTo>
                    <a:pt x="1886" y="1484"/>
                  </a:lnTo>
                  <a:lnTo>
                    <a:pt x="1895" y="1482"/>
                  </a:lnTo>
                  <a:lnTo>
                    <a:pt x="1902" y="1481"/>
                  </a:lnTo>
                  <a:lnTo>
                    <a:pt x="1911" y="1482"/>
                  </a:lnTo>
                  <a:lnTo>
                    <a:pt x="1911" y="1482"/>
                  </a:lnTo>
                  <a:lnTo>
                    <a:pt x="1954" y="1488"/>
                  </a:lnTo>
                  <a:lnTo>
                    <a:pt x="1997" y="1494"/>
                  </a:lnTo>
                  <a:lnTo>
                    <a:pt x="2046" y="1499"/>
                  </a:lnTo>
                  <a:lnTo>
                    <a:pt x="2046" y="1499"/>
                  </a:lnTo>
                  <a:lnTo>
                    <a:pt x="2096" y="1503"/>
                  </a:lnTo>
                  <a:lnTo>
                    <a:pt x="2140" y="1504"/>
                  </a:lnTo>
                  <a:lnTo>
                    <a:pt x="2185" y="1506"/>
                  </a:lnTo>
                  <a:lnTo>
                    <a:pt x="2185" y="1506"/>
                  </a:lnTo>
                  <a:lnTo>
                    <a:pt x="2189" y="1504"/>
                  </a:lnTo>
                  <a:lnTo>
                    <a:pt x="2193" y="1503"/>
                  </a:lnTo>
                  <a:lnTo>
                    <a:pt x="2201" y="1499"/>
                  </a:lnTo>
                  <a:lnTo>
                    <a:pt x="2208" y="1491"/>
                  </a:lnTo>
                  <a:lnTo>
                    <a:pt x="2213" y="1482"/>
                  </a:lnTo>
                  <a:lnTo>
                    <a:pt x="2233" y="1410"/>
                  </a:lnTo>
                  <a:lnTo>
                    <a:pt x="2250" y="1328"/>
                  </a:lnTo>
                  <a:lnTo>
                    <a:pt x="2250" y="1328"/>
                  </a:lnTo>
                  <a:lnTo>
                    <a:pt x="2250" y="1318"/>
                  </a:lnTo>
                  <a:lnTo>
                    <a:pt x="2247" y="1308"/>
                  </a:lnTo>
                  <a:lnTo>
                    <a:pt x="2242" y="1300"/>
                  </a:lnTo>
                  <a:lnTo>
                    <a:pt x="2239" y="1297"/>
                  </a:lnTo>
                  <a:lnTo>
                    <a:pt x="2235" y="1294"/>
                  </a:lnTo>
                  <a:lnTo>
                    <a:pt x="2235" y="1294"/>
                  </a:lnTo>
                  <a:close/>
                  <a:moveTo>
                    <a:pt x="1126" y="1373"/>
                  </a:moveTo>
                  <a:lnTo>
                    <a:pt x="1126" y="1373"/>
                  </a:lnTo>
                  <a:lnTo>
                    <a:pt x="1102" y="1371"/>
                  </a:lnTo>
                  <a:lnTo>
                    <a:pt x="1080" y="1368"/>
                  </a:lnTo>
                  <a:lnTo>
                    <a:pt x="1058" y="1362"/>
                  </a:lnTo>
                  <a:lnTo>
                    <a:pt x="1037" y="1355"/>
                  </a:lnTo>
                  <a:lnTo>
                    <a:pt x="1016" y="1346"/>
                  </a:lnTo>
                  <a:lnTo>
                    <a:pt x="998" y="1334"/>
                  </a:lnTo>
                  <a:lnTo>
                    <a:pt x="981" y="1321"/>
                  </a:lnTo>
                  <a:lnTo>
                    <a:pt x="964" y="1306"/>
                  </a:lnTo>
                  <a:lnTo>
                    <a:pt x="950" y="1290"/>
                  </a:lnTo>
                  <a:lnTo>
                    <a:pt x="936" y="1272"/>
                  </a:lnTo>
                  <a:lnTo>
                    <a:pt x="926" y="1254"/>
                  </a:lnTo>
                  <a:lnTo>
                    <a:pt x="916" y="1234"/>
                  </a:lnTo>
                  <a:lnTo>
                    <a:pt x="908" y="1213"/>
                  </a:lnTo>
                  <a:lnTo>
                    <a:pt x="902" y="1191"/>
                  </a:lnTo>
                  <a:lnTo>
                    <a:pt x="899" y="1169"/>
                  </a:lnTo>
                  <a:lnTo>
                    <a:pt x="898" y="1145"/>
                  </a:lnTo>
                  <a:lnTo>
                    <a:pt x="898" y="1145"/>
                  </a:lnTo>
                  <a:lnTo>
                    <a:pt x="899" y="1123"/>
                  </a:lnTo>
                  <a:lnTo>
                    <a:pt x="902" y="1099"/>
                  </a:lnTo>
                  <a:lnTo>
                    <a:pt x="908" y="1078"/>
                  </a:lnTo>
                  <a:lnTo>
                    <a:pt x="916" y="1058"/>
                  </a:lnTo>
                  <a:lnTo>
                    <a:pt x="926" y="1037"/>
                  </a:lnTo>
                  <a:lnTo>
                    <a:pt x="936" y="1018"/>
                  </a:lnTo>
                  <a:lnTo>
                    <a:pt x="950" y="1002"/>
                  </a:lnTo>
                  <a:lnTo>
                    <a:pt x="964" y="985"/>
                  </a:lnTo>
                  <a:lnTo>
                    <a:pt x="981" y="970"/>
                  </a:lnTo>
                  <a:lnTo>
                    <a:pt x="998" y="957"/>
                  </a:lnTo>
                  <a:lnTo>
                    <a:pt x="1016" y="945"/>
                  </a:lnTo>
                  <a:lnTo>
                    <a:pt x="1037" y="936"/>
                  </a:lnTo>
                  <a:lnTo>
                    <a:pt x="1058" y="929"/>
                  </a:lnTo>
                  <a:lnTo>
                    <a:pt x="1080" y="923"/>
                  </a:lnTo>
                  <a:lnTo>
                    <a:pt x="1102" y="920"/>
                  </a:lnTo>
                  <a:lnTo>
                    <a:pt x="1126" y="919"/>
                  </a:lnTo>
                  <a:lnTo>
                    <a:pt x="1126" y="919"/>
                  </a:lnTo>
                  <a:lnTo>
                    <a:pt x="1148" y="920"/>
                  </a:lnTo>
                  <a:lnTo>
                    <a:pt x="1171" y="923"/>
                  </a:lnTo>
                  <a:lnTo>
                    <a:pt x="1192" y="929"/>
                  </a:lnTo>
                  <a:lnTo>
                    <a:pt x="1213" y="936"/>
                  </a:lnTo>
                  <a:lnTo>
                    <a:pt x="1234" y="945"/>
                  </a:lnTo>
                  <a:lnTo>
                    <a:pt x="1253" y="957"/>
                  </a:lnTo>
                  <a:lnTo>
                    <a:pt x="1269" y="970"/>
                  </a:lnTo>
                  <a:lnTo>
                    <a:pt x="1285" y="985"/>
                  </a:lnTo>
                  <a:lnTo>
                    <a:pt x="1300" y="1002"/>
                  </a:lnTo>
                  <a:lnTo>
                    <a:pt x="1313" y="1018"/>
                  </a:lnTo>
                  <a:lnTo>
                    <a:pt x="1325" y="1037"/>
                  </a:lnTo>
                  <a:lnTo>
                    <a:pt x="1334" y="1058"/>
                  </a:lnTo>
                  <a:lnTo>
                    <a:pt x="1342" y="1078"/>
                  </a:lnTo>
                  <a:lnTo>
                    <a:pt x="1347" y="1099"/>
                  </a:lnTo>
                  <a:lnTo>
                    <a:pt x="1350" y="1123"/>
                  </a:lnTo>
                  <a:lnTo>
                    <a:pt x="1352" y="1145"/>
                  </a:lnTo>
                  <a:lnTo>
                    <a:pt x="1352" y="1145"/>
                  </a:lnTo>
                  <a:lnTo>
                    <a:pt x="1350" y="1169"/>
                  </a:lnTo>
                  <a:lnTo>
                    <a:pt x="1347" y="1191"/>
                  </a:lnTo>
                  <a:lnTo>
                    <a:pt x="1342" y="1213"/>
                  </a:lnTo>
                  <a:lnTo>
                    <a:pt x="1334" y="1234"/>
                  </a:lnTo>
                  <a:lnTo>
                    <a:pt x="1325" y="1254"/>
                  </a:lnTo>
                  <a:lnTo>
                    <a:pt x="1313" y="1272"/>
                  </a:lnTo>
                  <a:lnTo>
                    <a:pt x="1300" y="1290"/>
                  </a:lnTo>
                  <a:lnTo>
                    <a:pt x="1285" y="1306"/>
                  </a:lnTo>
                  <a:lnTo>
                    <a:pt x="1269" y="1321"/>
                  </a:lnTo>
                  <a:lnTo>
                    <a:pt x="1253" y="1334"/>
                  </a:lnTo>
                  <a:lnTo>
                    <a:pt x="1234" y="1346"/>
                  </a:lnTo>
                  <a:lnTo>
                    <a:pt x="1213" y="1355"/>
                  </a:lnTo>
                  <a:lnTo>
                    <a:pt x="1192" y="1362"/>
                  </a:lnTo>
                  <a:lnTo>
                    <a:pt x="1171" y="1368"/>
                  </a:lnTo>
                  <a:lnTo>
                    <a:pt x="1148" y="1371"/>
                  </a:lnTo>
                  <a:lnTo>
                    <a:pt x="1126" y="1373"/>
                  </a:lnTo>
                  <a:lnTo>
                    <a:pt x="1126" y="1373"/>
                  </a:lnTo>
                  <a:close/>
                </a:path>
              </a:pathLst>
            </a:custGeom>
            <a:solidFill>
              <a:srgbClr val="5E8CFF"/>
            </a:solidFill>
            <a:ln w="9525">
              <a:noFill/>
              <a:prstDash val="sysDash"/>
              <a:miter lim="800000"/>
              <a:headEnd/>
              <a:tailEnd/>
            </a:ln>
          </p:spPr>
          <p:txBody>
            <a:bodyPr lIns="27432" tIns="27432" rIns="27432" bIns="27432" anchor="ctr" anchorCtr="1"/>
            <a:lstStyle/>
            <a:p>
              <a:pPr algn="ctr">
                <a:lnSpc>
                  <a:spcPct val="85000"/>
                </a:lnSpc>
                <a:spcBef>
                  <a:spcPct val="20000"/>
                </a:spcBef>
              </a:pPr>
              <a:endParaRPr lang="en-US" sz="2400" b="1" dirty="0">
                <a:solidFill>
                  <a:srgbClr val="FFFFFF"/>
                </a:solidFill>
                <a:latin typeface="Arial Narrow" pitchFamily="112" charset="0"/>
              </a:endParaRPr>
            </a:p>
          </p:txBody>
        </p:sp>
        <p:sp>
          <p:nvSpPr>
            <p:cNvPr id="1764" name="Freeform 7"/>
            <p:cNvSpPr>
              <a:spLocks/>
            </p:cNvSpPr>
            <p:nvPr/>
          </p:nvSpPr>
          <p:spPr bwMode="auto">
            <a:xfrm>
              <a:off x="9116330" y="2677811"/>
              <a:ext cx="740518" cy="293988"/>
            </a:xfrm>
            <a:custGeom>
              <a:avLst/>
              <a:gdLst/>
              <a:ahLst/>
              <a:cxnLst>
                <a:cxn ang="0">
                  <a:pos x="3430" y="953"/>
                </a:cxn>
                <a:cxn ang="0">
                  <a:pos x="3321" y="797"/>
                </a:cxn>
                <a:cxn ang="0">
                  <a:pos x="3197" y="652"/>
                </a:cxn>
                <a:cxn ang="0">
                  <a:pos x="3062" y="518"/>
                </a:cxn>
                <a:cxn ang="0">
                  <a:pos x="2914" y="399"/>
                </a:cxn>
                <a:cxn ang="0">
                  <a:pos x="2755" y="293"/>
                </a:cxn>
                <a:cxn ang="0">
                  <a:pos x="2587" y="202"/>
                </a:cxn>
                <a:cxn ang="0">
                  <a:pos x="2411" y="127"/>
                </a:cxn>
                <a:cxn ang="0">
                  <a:pos x="2225" y="68"/>
                </a:cxn>
                <a:cxn ang="0">
                  <a:pos x="2034" y="27"/>
                </a:cxn>
                <a:cxn ang="0">
                  <a:pos x="1835" y="4"/>
                </a:cxn>
                <a:cxn ang="0">
                  <a:pos x="1699" y="0"/>
                </a:cxn>
                <a:cxn ang="0">
                  <a:pos x="1503" y="9"/>
                </a:cxn>
                <a:cxn ang="0">
                  <a:pos x="1312" y="37"/>
                </a:cxn>
                <a:cxn ang="0">
                  <a:pos x="1126" y="81"/>
                </a:cxn>
                <a:cxn ang="0">
                  <a:pos x="948" y="143"/>
                </a:cxn>
                <a:cxn ang="0">
                  <a:pos x="777" y="219"/>
                </a:cxn>
                <a:cxn ang="0">
                  <a:pos x="615" y="311"/>
                </a:cxn>
                <a:cxn ang="0">
                  <a:pos x="464" y="415"/>
                </a:cxn>
                <a:cxn ang="0">
                  <a:pos x="321" y="535"/>
                </a:cxn>
                <a:cxn ang="0">
                  <a:pos x="191" y="664"/>
                </a:cxn>
                <a:cxn ang="0">
                  <a:pos x="72" y="807"/>
                </a:cxn>
                <a:cxn ang="0">
                  <a:pos x="385" y="897"/>
                </a:cxn>
                <a:cxn ang="0">
                  <a:pos x="599" y="1237"/>
                </a:cxn>
                <a:cxn ang="0">
                  <a:pos x="676" y="1141"/>
                </a:cxn>
                <a:cxn ang="0">
                  <a:pos x="761" y="1055"/>
                </a:cxn>
                <a:cxn ang="0">
                  <a:pos x="852" y="975"/>
                </a:cxn>
                <a:cxn ang="0">
                  <a:pos x="951" y="904"/>
                </a:cxn>
                <a:cxn ang="0">
                  <a:pos x="1056" y="841"/>
                </a:cxn>
                <a:cxn ang="0">
                  <a:pos x="1168" y="788"/>
                </a:cxn>
                <a:cxn ang="0">
                  <a:pos x="1282" y="745"/>
                </a:cxn>
                <a:cxn ang="0">
                  <a:pos x="1403" y="713"/>
                </a:cxn>
                <a:cxn ang="0">
                  <a:pos x="1528" y="691"/>
                </a:cxn>
                <a:cxn ang="0">
                  <a:pos x="1657" y="680"/>
                </a:cxn>
                <a:cxn ang="0">
                  <a:pos x="1743" y="680"/>
                </a:cxn>
                <a:cxn ang="0">
                  <a:pos x="1875" y="691"/>
                </a:cxn>
                <a:cxn ang="0">
                  <a:pos x="2001" y="713"/>
                </a:cxn>
                <a:cxn ang="0">
                  <a:pos x="2123" y="747"/>
                </a:cxn>
                <a:cxn ang="0">
                  <a:pos x="2240" y="791"/>
                </a:cxn>
                <a:cxn ang="0">
                  <a:pos x="2353" y="845"/>
                </a:cxn>
                <a:cxn ang="0">
                  <a:pos x="2458" y="910"/>
                </a:cxn>
                <a:cxn ang="0">
                  <a:pos x="2558" y="984"/>
                </a:cxn>
                <a:cxn ang="0">
                  <a:pos x="2651" y="1065"/>
                </a:cxn>
                <a:cxn ang="0">
                  <a:pos x="2735" y="1155"/>
                </a:cxn>
                <a:cxn ang="0">
                  <a:pos x="2811" y="1252"/>
                </a:cxn>
                <a:cxn ang="0">
                  <a:pos x="2636" y="1402"/>
                </a:cxn>
                <a:cxn ang="0">
                  <a:pos x="3624" y="844"/>
                </a:cxn>
              </a:cxnLst>
              <a:rect l="0" t="0" r="r" b="b"/>
              <a:pathLst>
                <a:path w="3626" h="1438">
                  <a:moveTo>
                    <a:pt x="3624" y="844"/>
                  </a:moveTo>
                  <a:lnTo>
                    <a:pt x="3430" y="953"/>
                  </a:lnTo>
                  <a:lnTo>
                    <a:pt x="3430" y="953"/>
                  </a:lnTo>
                  <a:lnTo>
                    <a:pt x="3395" y="900"/>
                  </a:lnTo>
                  <a:lnTo>
                    <a:pt x="3358" y="847"/>
                  </a:lnTo>
                  <a:lnTo>
                    <a:pt x="3321" y="797"/>
                  </a:lnTo>
                  <a:lnTo>
                    <a:pt x="3281" y="747"/>
                  </a:lnTo>
                  <a:lnTo>
                    <a:pt x="3240" y="698"/>
                  </a:lnTo>
                  <a:lnTo>
                    <a:pt x="3197" y="652"/>
                  </a:lnTo>
                  <a:lnTo>
                    <a:pt x="3153" y="607"/>
                  </a:lnTo>
                  <a:lnTo>
                    <a:pt x="3109" y="563"/>
                  </a:lnTo>
                  <a:lnTo>
                    <a:pt x="3062" y="518"/>
                  </a:lnTo>
                  <a:lnTo>
                    <a:pt x="3013" y="477"/>
                  </a:lnTo>
                  <a:lnTo>
                    <a:pt x="2964" y="437"/>
                  </a:lnTo>
                  <a:lnTo>
                    <a:pt x="2914" y="399"/>
                  </a:lnTo>
                  <a:lnTo>
                    <a:pt x="2863" y="362"/>
                  </a:lnTo>
                  <a:lnTo>
                    <a:pt x="2810" y="327"/>
                  </a:lnTo>
                  <a:lnTo>
                    <a:pt x="2755" y="293"/>
                  </a:lnTo>
                  <a:lnTo>
                    <a:pt x="2701" y="261"/>
                  </a:lnTo>
                  <a:lnTo>
                    <a:pt x="2645" y="231"/>
                  </a:lnTo>
                  <a:lnTo>
                    <a:pt x="2587" y="202"/>
                  </a:lnTo>
                  <a:lnTo>
                    <a:pt x="2530" y="175"/>
                  </a:lnTo>
                  <a:lnTo>
                    <a:pt x="2471" y="150"/>
                  </a:lnTo>
                  <a:lnTo>
                    <a:pt x="2411" y="127"/>
                  </a:lnTo>
                  <a:lnTo>
                    <a:pt x="2350" y="105"/>
                  </a:lnTo>
                  <a:lnTo>
                    <a:pt x="2288" y="85"/>
                  </a:lnTo>
                  <a:lnTo>
                    <a:pt x="2225" y="68"/>
                  </a:lnTo>
                  <a:lnTo>
                    <a:pt x="2162" y="52"/>
                  </a:lnTo>
                  <a:lnTo>
                    <a:pt x="2098" y="38"/>
                  </a:lnTo>
                  <a:lnTo>
                    <a:pt x="2034" y="27"/>
                  </a:lnTo>
                  <a:lnTo>
                    <a:pt x="1967" y="16"/>
                  </a:lnTo>
                  <a:lnTo>
                    <a:pt x="1903" y="9"/>
                  </a:lnTo>
                  <a:lnTo>
                    <a:pt x="1835" y="4"/>
                  </a:lnTo>
                  <a:lnTo>
                    <a:pt x="1768" y="0"/>
                  </a:lnTo>
                  <a:lnTo>
                    <a:pt x="1699" y="0"/>
                  </a:lnTo>
                  <a:lnTo>
                    <a:pt x="1699" y="0"/>
                  </a:lnTo>
                  <a:lnTo>
                    <a:pt x="1634" y="0"/>
                  </a:lnTo>
                  <a:lnTo>
                    <a:pt x="1568" y="3"/>
                  </a:lnTo>
                  <a:lnTo>
                    <a:pt x="1503" y="9"/>
                  </a:lnTo>
                  <a:lnTo>
                    <a:pt x="1439" y="16"/>
                  </a:lnTo>
                  <a:lnTo>
                    <a:pt x="1375" y="25"/>
                  </a:lnTo>
                  <a:lnTo>
                    <a:pt x="1312" y="37"/>
                  </a:lnTo>
                  <a:lnTo>
                    <a:pt x="1250" y="49"/>
                  </a:lnTo>
                  <a:lnTo>
                    <a:pt x="1188" y="65"/>
                  </a:lnTo>
                  <a:lnTo>
                    <a:pt x="1126" y="81"/>
                  </a:lnTo>
                  <a:lnTo>
                    <a:pt x="1066" y="100"/>
                  </a:lnTo>
                  <a:lnTo>
                    <a:pt x="1007" y="121"/>
                  </a:lnTo>
                  <a:lnTo>
                    <a:pt x="948" y="143"/>
                  </a:lnTo>
                  <a:lnTo>
                    <a:pt x="891" y="166"/>
                  </a:lnTo>
                  <a:lnTo>
                    <a:pt x="833" y="191"/>
                  </a:lnTo>
                  <a:lnTo>
                    <a:pt x="777" y="219"/>
                  </a:lnTo>
                  <a:lnTo>
                    <a:pt x="723" y="247"/>
                  </a:lnTo>
                  <a:lnTo>
                    <a:pt x="668" y="278"/>
                  </a:lnTo>
                  <a:lnTo>
                    <a:pt x="615" y="311"/>
                  </a:lnTo>
                  <a:lnTo>
                    <a:pt x="564" y="345"/>
                  </a:lnTo>
                  <a:lnTo>
                    <a:pt x="514" y="380"/>
                  </a:lnTo>
                  <a:lnTo>
                    <a:pt x="464" y="415"/>
                  </a:lnTo>
                  <a:lnTo>
                    <a:pt x="415" y="454"/>
                  </a:lnTo>
                  <a:lnTo>
                    <a:pt x="368" y="493"/>
                  </a:lnTo>
                  <a:lnTo>
                    <a:pt x="321" y="535"/>
                  </a:lnTo>
                  <a:lnTo>
                    <a:pt x="276" y="576"/>
                  </a:lnTo>
                  <a:lnTo>
                    <a:pt x="232" y="620"/>
                  </a:lnTo>
                  <a:lnTo>
                    <a:pt x="191" y="664"/>
                  </a:lnTo>
                  <a:lnTo>
                    <a:pt x="150" y="711"/>
                  </a:lnTo>
                  <a:lnTo>
                    <a:pt x="110" y="759"/>
                  </a:lnTo>
                  <a:lnTo>
                    <a:pt x="72" y="807"/>
                  </a:lnTo>
                  <a:lnTo>
                    <a:pt x="35" y="856"/>
                  </a:lnTo>
                  <a:lnTo>
                    <a:pt x="0" y="907"/>
                  </a:lnTo>
                  <a:lnTo>
                    <a:pt x="385" y="897"/>
                  </a:lnTo>
                  <a:lnTo>
                    <a:pt x="575" y="1270"/>
                  </a:lnTo>
                  <a:lnTo>
                    <a:pt x="575" y="1270"/>
                  </a:lnTo>
                  <a:lnTo>
                    <a:pt x="599" y="1237"/>
                  </a:lnTo>
                  <a:lnTo>
                    <a:pt x="624" y="1205"/>
                  </a:lnTo>
                  <a:lnTo>
                    <a:pt x="649" y="1172"/>
                  </a:lnTo>
                  <a:lnTo>
                    <a:pt x="676" y="1141"/>
                  </a:lnTo>
                  <a:lnTo>
                    <a:pt x="704" y="1112"/>
                  </a:lnTo>
                  <a:lnTo>
                    <a:pt x="732" y="1083"/>
                  </a:lnTo>
                  <a:lnTo>
                    <a:pt x="761" y="1055"/>
                  </a:lnTo>
                  <a:lnTo>
                    <a:pt x="791" y="1028"/>
                  </a:lnTo>
                  <a:lnTo>
                    <a:pt x="821" y="1000"/>
                  </a:lnTo>
                  <a:lnTo>
                    <a:pt x="852" y="975"/>
                  </a:lnTo>
                  <a:lnTo>
                    <a:pt x="885" y="950"/>
                  </a:lnTo>
                  <a:lnTo>
                    <a:pt x="917" y="926"/>
                  </a:lnTo>
                  <a:lnTo>
                    <a:pt x="951" y="904"/>
                  </a:lnTo>
                  <a:lnTo>
                    <a:pt x="985" y="882"/>
                  </a:lnTo>
                  <a:lnTo>
                    <a:pt x="1020" y="862"/>
                  </a:lnTo>
                  <a:lnTo>
                    <a:pt x="1056" y="841"/>
                  </a:lnTo>
                  <a:lnTo>
                    <a:pt x="1092" y="822"/>
                  </a:lnTo>
                  <a:lnTo>
                    <a:pt x="1129" y="804"/>
                  </a:lnTo>
                  <a:lnTo>
                    <a:pt x="1168" y="788"/>
                  </a:lnTo>
                  <a:lnTo>
                    <a:pt x="1204" y="773"/>
                  </a:lnTo>
                  <a:lnTo>
                    <a:pt x="1244" y="759"/>
                  </a:lnTo>
                  <a:lnTo>
                    <a:pt x="1282" y="745"/>
                  </a:lnTo>
                  <a:lnTo>
                    <a:pt x="1322" y="734"/>
                  </a:lnTo>
                  <a:lnTo>
                    <a:pt x="1363" y="722"/>
                  </a:lnTo>
                  <a:lnTo>
                    <a:pt x="1403" y="713"/>
                  </a:lnTo>
                  <a:lnTo>
                    <a:pt x="1444" y="704"/>
                  </a:lnTo>
                  <a:lnTo>
                    <a:pt x="1486" y="697"/>
                  </a:lnTo>
                  <a:lnTo>
                    <a:pt x="1528" y="691"/>
                  </a:lnTo>
                  <a:lnTo>
                    <a:pt x="1571" y="686"/>
                  </a:lnTo>
                  <a:lnTo>
                    <a:pt x="1614" y="682"/>
                  </a:lnTo>
                  <a:lnTo>
                    <a:pt x="1657" y="680"/>
                  </a:lnTo>
                  <a:lnTo>
                    <a:pt x="1699" y="680"/>
                  </a:lnTo>
                  <a:lnTo>
                    <a:pt x="1699" y="680"/>
                  </a:lnTo>
                  <a:lnTo>
                    <a:pt x="1743" y="680"/>
                  </a:lnTo>
                  <a:lnTo>
                    <a:pt x="1788" y="682"/>
                  </a:lnTo>
                  <a:lnTo>
                    <a:pt x="1832" y="686"/>
                  </a:lnTo>
                  <a:lnTo>
                    <a:pt x="1875" y="691"/>
                  </a:lnTo>
                  <a:lnTo>
                    <a:pt x="1917" y="697"/>
                  </a:lnTo>
                  <a:lnTo>
                    <a:pt x="1958" y="704"/>
                  </a:lnTo>
                  <a:lnTo>
                    <a:pt x="2001" y="713"/>
                  </a:lnTo>
                  <a:lnTo>
                    <a:pt x="2042" y="723"/>
                  </a:lnTo>
                  <a:lnTo>
                    <a:pt x="2082" y="735"/>
                  </a:lnTo>
                  <a:lnTo>
                    <a:pt x="2123" y="747"/>
                  </a:lnTo>
                  <a:lnTo>
                    <a:pt x="2163" y="760"/>
                  </a:lnTo>
                  <a:lnTo>
                    <a:pt x="2202" y="775"/>
                  </a:lnTo>
                  <a:lnTo>
                    <a:pt x="2240" y="791"/>
                  </a:lnTo>
                  <a:lnTo>
                    <a:pt x="2278" y="809"/>
                  </a:lnTo>
                  <a:lnTo>
                    <a:pt x="2316" y="826"/>
                  </a:lnTo>
                  <a:lnTo>
                    <a:pt x="2353" y="845"/>
                  </a:lnTo>
                  <a:lnTo>
                    <a:pt x="2389" y="866"/>
                  </a:lnTo>
                  <a:lnTo>
                    <a:pt x="2424" y="888"/>
                  </a:lnTo>
                  <a:lnTo>
                    <a:pt x="2458" y="910"/>
                  </a:lnTo>
                  <a:lnTo>
                    <a:pt x="2493" y="934"/>
                  </a:lnTo>
                  <a:lnTo>
                    <a:pt x="2526" y="959"/>
                  </a:lnTo>
                  <a:lnTo>
                    <a:pt x="2558" y="984"/>
                  </a:lnTo>
                  <a:lnTo>
                    <a:pt x="2589" y="1010"/>
                  </a:lnTo>
                  <a:lnTo>
                    <a:pt x="2620" y="1037"/>
                  </a:lnTo>
                  <a:lnTo>
                    <a:pt x="2651" y="1065"/>
                  </a:lnTo>
                  <a:lnTo>
                    <a:pt x="2680" y="1094"/>
                  </a:lnTo>
                  <a:lnTo>
                    <a:pt x="2708" y="1124"/>
                  </a:lnTo>
                  <a:lnTo>
                    <a:pt x="2735" y="1155"/>
                  </a:lnTo>
                  <a:lnTo>
                    <a:pt x="2761" y="1187"/>
                  </a:lnTo>
                  <a:lnTo>
                    <a:pt x="2786" y="1220"/>
                  </a:lnTo>
                  <a:lnTo>
                    <a:pt x="2811" y="1252"/>
                  </a:lnTo>
                  <a:lnTo>
                    <a:pt x="2835" y="1286"/>
                  </a:lnTo>
                  <a:lnTo>
                    <a:pt x="2635" y="1399"/>
                  </a:lnTo>
                  <a:lnTo>
                    <a:pt x="2636" y="1402"/>
                  </a:lnTo>
                  <a:lnTo>
                    <a:pt x="3306" y="1438"/>
                  </a:lnTo>
                  <a:lnTo>
                    <a:pt x="3626" y="847"/>
                  </a:lnTo>
                  <a:lnTo>
                    <a:pt x="3624" y="84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700" dirty="0"/>
            </a:p>
          </p:txBody>
        </p:sp>
      </p:grpSp>
      <p:sp>
        <p:nvSpPr>
          <p:cNvPr id="1765" name="Right Arrow 176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509007">
            <a:off x="8262652" y="1582791"/>
            <a:ext cx="1492046" cy="452430"/>
          </a:xfrm>
          <a:prstGeom prst="rightArrow">
            <a:avLst>
              <a:gd name="adj1" fmla="val 50000"/>
              <a:gd name="adj2" fmla="val 33176"/>
            </a:avLst>
          </a:prstGeom>
          <a:solidFill>
            <a:srgbClr val="FFFFFF">
              <a:alpha val="6549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700" dirty="0"/>
          </a:p>
        </p:txBody>
      </p:sp>
      <p:sp>
        <p:nvSpPr>
          <p:cNvPr id="1766" name="Right Arrow 176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323668">
            <a:off x="9318256" y="4807026"/>
            <a:ext cx="1595864" cy="452430"/>
          </a:xfrm>
          <a:prstGeom prst="rightArrow">
            <a:avLst>
              <a:gd name="adj1" fmla="val 50000"/>
              <a:gd name="adj2" fmla="val 33176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700" dirty="0"/>
          </a:p>
        </p:txBody>
      </p:sp>
      <p:sp>
        <p:nvSpPr>
          <p:cNvPr id="1772" name="Rounded Rectangle 177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553289">
            <a:off x="6847182" y="3353545"/>
            <a:ext cx="5980865" cy="571500"/>
          </a:xfrm>
          <a:prstGeom prst="roundRect">
            <a:avLst>
              <a:gd name="adj" fmla="val 50000"/>
            </a:avLst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773" name="Oval 177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82304" y="5108331"/>
            <a:ext cx="693504" cy="6935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>
            <a:bevelT w="44450" prst="angle"/>
          </a:sp3d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 dirty="0"/>
          </a:p>
        </p:txBody>
      </p:sp>
      <p:grpSp>
        <p:nvGrpSpPr>
          <p:cNvPr id="4" name="Group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21099772">
            <a:off x="13262322" y="6645578"/>
            <a:ext cx="1656663" cy="1686116"/>
            <a:chOff x="8997798" y="4210876"/>
            <a:chExt cx="1243863" cy="1265976"/>
          </a:xfrm>
        </p:grpSpPr>
        <p:sp>
          <p:nvSpPr>
            <p:cNvPr id="1760" name="Freeform 7"/>
            <p:cNvSpPr>
              <a:spLocks noEditPoints="1"/>
            </p:cNvSpPr>
            <p:nvPr/>
          </p:nvSpPr>
          <p:spPr bwMode="auto">
            <a:xfrm rot="21414773">
              <a:off x="8997798" y="4210876"/>
              <a:ext cx="1243863" cy="1265976"/>
            </a:xfrm>
            <a:custGeom>
              <a:avLst/>
              <a:gdLst>
                <a:gd name="T0" fmla="*/ 1975 w 2250"/>
                <a:gd name="T1" fmla="*/ 1188 h 2291"/>
                <a:gd name="T2" fmla="*/ 1942 w 2250"/>
                <a:gd name="T3" fmla="*/ 1107 h 2291"/>
                <a:gd name="T4" fmla="*/ 1954 w 2250"/>
                <a:gd name="T5" fmla="*/ 959 h 2291"/>
                <a:gd name="T6" fmla="*/ 2202 w 2250"/>
                <a:gd name="T7" fmla="*/ 806 h 2291"/>
                <a:gd name="T8" fmla="*/ 2146 w 2250"/>
                <a:gd name="T9" fmla="*/ 632 h 2291"/>
                <a:gd name="T10" fmla="*/ 1979 w 2250"/>
                <a:gd name="T11" fmla="*/ 641 h 2291"/>
                <a:gd name="T12" fmla="*/ 1799 w 2250"/>
                <a:gd name="T13" fmla="*/ 673 h 2291"/>
                <a:gd name="T14" fmla="*/ 1695 w 2250"/>
                <a:gd name="T15" fmla="*/ 553 h 2291"/>
                <a:gd name="T16" fmla="*/ 1751 w 2250"/>
                <a:gd name="T17" fmla="*/ 374 h 2291"/>
                <a:gd name="T18" fmla="*/ 1723 w 2250"/>
                <a:gd name="T19" fmla="*/ 169 h 2291"/>
                <a:gd name="T20" fmla="*/ 1615 w 2250"/>
                <a:gd name="T21" fmla="*/ 132 h 2291"/>
                <a:gd name="T22" fmla="*/ 1430 w 2250"/>
                <a:gd name="T23" fmla="*/ 351 h 2291"/>
                <a:gd name="T24" fmla="*/ 1234 w 2250"/>
                <a:gd name="T25" fmla="*/ 326 h 2291"/>
                <a:gd name="T26" fmla="*/ 1182 w 2250"/>
                <a:gd name="T27" fmla="*/ 152 h 2291"/>
                <a:gd name="T28" fmla="*/ 1075 w 2250"/>
                <a:gd name="T29" fmla="*/ 0 h 2291"/>
                <a:gd name="T30" fmla="*/ 929 w 2250"/>
                <a:gd name="T31" fmla="*/ 37 h 2291"/>
                <a:gd name="T32" fmla="*/ 904 w 2250"/>
                <a:gd name="T33" fmla="*/ 334 h 2291"/>
                <a:gd name="T34" fmla="*/ 762 w 2250"/>
                <a:gd name="T35" fmla="*/ 407 h 2291"/>
                <a:gd name="T36" fmla="*/ 695 w 2250"/>
                <a:gd name="T37" fmla="*/ 407 h 2291"/>
                <a:gd name="T38" fmla="*/ 479 w 2250"/>
                <a:gd name="T39" fmla="*/ 219 h 2291"/>
                <a:gd name="T40" fmla="*/ 321 w 2250"/>
                <a:gd name="T41" fmla="*/ 334 h 2291"/>
                <a:gd name="T42" fmla="*/ 463 w 2250"/>
                <a:gd name="T43" fmla="*/ 595 h 2291"/>
                <a:gd name="T44" fmla="*/ 428 w 2250"/>
                <a:gd name="T45" fmla="*/ 713 h 2291"/>
                <a:gd name="T46" fmla="*/ 339 w 2250"/>
                <a:gd name="T47" fmla="*/ 797 h 2291"/>
                <a:gd name="T48" fmla="*/ 58 w 2250"/>
                <a:gd name="T49" fmla="*/ 777 h 2291"/>
                <a:gd name="T50" fmla="*/ 15 w 2250"/>
                <a:gd name="T51" fmla="*/ 985 h 2291"/>
                <a:gd name="T52" fmla="*/ 283 w 2250"/>
                <a:gd name="T53" fmla="*/ 1095 h 2291"/>
                <a:gd name="T54" fmla="*/ 309 w 2250"/>
                <a:gd name="T55" fmla="*/ 1188 h 2291"/>
                <a:gd name="T56" fmla="*/ 289 w 2250"/>
                <a:gd name="T57" fmla="*/ 1325 h 2291"/>
                <a:gd name="T58" fmla="*/ 45 w 2250"/>
                <a:gd name="T59" fmla="*/ 1481 h 2291"/>
                <a:gd name="T60" fmla="*/ 111 w 2250"/>
                <a:gd name="T61" fmla="*/ 1657 h 2291"/>
                <a:gd name="T62" fmla="*/ 320 w 2250"/>
                <a:gd name="T63" fmla="*/ 1626 h 2291"/>
                <a:gd name="T64" fmla="*/ 462 w 2250"/>
                <a:gd name="T65" fmla="*/ 1617 h 2291"/>
                <a:gd name="T66" fmla="*/ 562 w 2250"/>
                <a:gd name="T67" fmla="*/ 1741 h 2291"/>
                <a:gd name="T68" fmla="*/ 481 w 2250"/>
                <a:gd name="T69" fmla="*/ 1951 h 2291"/>
                <a:gd name="T70" fmla="*/ 577 w 2250"/>
                <a:gd name="T71" fmla="*/ 2139 h 2291"/>
                <a:gd name="T72" fmla="*/ 728 w 2250"/>
                <a:gd name="T73" fmla="*/ 2044 h 2291"/>
                <a:gd name="T74" fmla="*/ 852 w 2250"/>
                <a:gd name="T75" fmla="*/ 1914 h 2291"/>
                <a:gd name="T76" fmla="*/ 1035 w 2250"/>
                <a:gd name="T77" fmla="*/ 1973 h 2291"/>
                <a:gd name="T78" fmla="*/ 1092 w 2250"/>
                <a:gd name="T79" fmla="*/ 2219 h 2291"/>
                <a:gd name="T80" fmla="*/ 1208 w 2250"/>
                <a:gd name="T81" fmla="*/ 2278 h 2291"/>
                <a:gd name="T82" fmla="*/ 1321 w 2250"/>
                <a:gd name="T83" fmla="*/ 2243 h 2291"/>
                <a:gd name="T84" fmla="*/ 1343 w 2250"/>
                <a:gd name="T85" fmla="*/ 1953 h 2291"/>
                <a:gd name="T86" fmla="*/ 1488 w 2250"/>
                <a:gd name="T87" fmla="*/ 1873 h 2291"/>
                <a:gd name="T88" fmla="*/ 1559 w 2250"/>
                <a:gd name="T89" fmla="*/ 1879 h 2291"/>
                <a:gd name="T90" fmla="*/ 1784 w 2250"/>
                <a:gd name="T91" fmla="*/ 2062 h 2291"/>
                <a:gd name="T92" fmla="*/ 1923 w 2250"/>
                <a:gd name="T93" fmla="*/ 1954 h 2291"/>
                <a:gd name="T94" fmla="*/ 1837 w 2250"/>
                <a:gd name="T95" fmla="*/ 1756 h 2291"/>
                <a:gd name="T96" fmla="*/ 1784 w 2250"/>
                <a:gd name="T97" fmla="*/ 1624 h 2291"/>
                <a:gd name="T98" fmla="*/ 1895 w 2250"/>
                <a:gd name="T99" fmla="*/ 1482 h 2291"/>
                <a:gd name="T100" fmla="*/ 2185 w 2250"/>
                <a:gd name="T101" fmla="*/ 1506 h 2291"/>
                <a:gd name="T102" fmla="*/ 2242 w 2250"/>
                <a:gd name="T103" fmla="*/ 1300 h 2291"/>
                <a:gd name="T104" fmla="*/ 998 w 2250"/>
                <a:gd name="T105" fmla="*/ 1334 h 2291"/>
                <a:gd name="T106" fmla="*/ 898 w 2250"/>
                <a:gd name="T107" fmla="*/ 1145 h 2291"/>
                <a:gd name="T108" fmla="*/ 1016 w 2250"/>
                <a:gd name="T109" fmla="*/ 945 h 2291"/>
                <a:gd name="T110" fmla="*/ 1234 w 2250"/>
                <a:gd name="T111" fmla="*/ 945 h 2291"/>
                <a:gd name="T112" fmla="*/ 1352 w 2250"/>
                <a:gd name="T113" fmla="*/ 1145 h 2291"/>
                <a:gd name="T114" fmla="*/ 1253 w 2250"/>
                <a:gd name="T115" fmla="*/ 1334 h 2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50" h="2291">
                  <a:moveTo>
                    <a:pt x="2235" y="1294"/>
                  </a:moveTo>
                  <a:lnTo>
                    <a:pt x="2235" y="1294"/>
                  </a:lnTo>
                  <a:lnTo>
                    <a:pt x="2195" y="1275"/>
                  </a:lnTo>
                  <a:lnTo>
                    <a:pt x="2155" y="1257"/>
                  </a:lnTo>
                  <a:lnTo>
                    <a:pt x="2109" y="1238"/>
                  </a:lnTo>
                  <a:lnTo>
                    <a:pt x="2109" y="1238"/>
                  </a:lnTo>
                  <a:lnTo>
                    <a:pt x="2062" y="1219"/>
                  </a:lnTo>
                  <a:lnTo>
                    <a:pt x="2022" y="1204"/>
                  </a:lnTo>
                  <a:lnTo>
                    <a:pt x="1980" y="1191"/>
                  </a:lnTo>
                  <a:lnTo>
                    <a:pt x="1980" y="1191"/>
                  </a:lnTo>
                  <a:lnTo>
                    <a:pt x="1975" y="1188"/>
                  </a:lnTo>
                  <a:lnTo>
                    <a:pt x="1967" y="1183"/>
                  </a:lnTo>
                  <a:lnTo>
                    <a:pt x="1960" y="1179"/>
                  </a:lnTo>
                  <a:lnTo>
                    <a:pt x="1954" y="1173"/>
                  </a:lnTo>
                  <a:lnTo>
                    <a:pt x="1949" y="1167"/>
                  </a:lnTo>
                  <a:lnTo>
                    <a:pt x="1945" y="1160"/>
                  </a:lnTo>
                  <a:lnTo>
                    <a:pt x="1943" y="1152"/>
                  </a:lnTo>
                  <a:lnTo>
                    <a:pt x="1942" y="1144"/>
                  </a:lnTo>
                  <a:lnTo>
                    <a:pt x="1942" y="1121"/>
                  </a:lnTo>
                  <a:lnTo>
                    <a:pt x="1942" y="1121"/>
                  </a:lnTo>
                  <a:lnTo>
                    <a:pt x="1942" y="1107"/>
                  </a:lnTo>
                  <a:lnTo>
                    <a:pt x="1942" y="1107"/>
                  </a:lnTo>
                  <a:lnTo>
                    <a:pt x="1942" y="1092"/>
                  </a:lnTo>
                  <a:lnTo>
                    <a:pt x="1941" y="1077"/>
                  </a:lnTo>
                  <a:lnTo>
                    <a:pt x="1932" y="1007"/>
                  </a:lnTo>
                  <a:lnTo>
                    <a:pt x="1932" y="1007"/>
                  </a:lnTo>
                  <a:lnTo>
                    <a:pt x="1932" y="1000"/>
                  </a:lnTo>
                  <a:lnTo>
                    <a:pt x="1932" y="993"/>
                  </a:lnTo>
                  <a:lnTo>
                    <a:pt x="1935" y="985"/>
                  </a:lnTo>
                  <a:lnTo>
                    <a:pt x="1938" y="978"/>
                  </a:lnTo>
                  <a:lnTo>
                    <a:pt x="1942" y="970"/>
                  </a:lnTo>
                  <a:lnTo>
                    <a:pt x="1948" y="965"/>
                  </a:lnTo>
                  <a:lnTo>
                    <a:pt x="1954" y="959"/>
                  </a:lnTo>
                  <a:lnTo>
                    <a:pt x="1961" y="954"/>
                  </a:lnTo>
                  <a:lnTo>
                    <a:pt x="1961" y="954"/>
                  </a:lnTo>
                  <a:lnTo>
                    <a:pt x="2000" y="935"/>
                  </a:lnTo>
                  <a:lnTo>
                    <a:pt x="2038" y="914"/>
                  </a:lnTo>
                  <a:lnTo>
                    <a:pt x="2081" y="889"/>
                  </a:lnTo>
                  <a:lnTo>
                    <a:pt x="2081" y="889"/>
                  </a:lnTo>
                  <a:lnTo>
                    <a:pt x="2122" y="864"/>
                  </a:lnTo>
                  <a:lnTo>
                    <a:pt x="2161" y="837"/>
                  </a:lnTo>
                  <a:lnTo>
                    <a:pt x="2196" y="812"/>
                  </a:lnTo>
                  <a:lnTo>
                    <a:pt x="2196" y="812"/>
                  </a:lnTo>
                  <a:lnTo>
                    <a:pt x="2202" y="806"/>
                  </a:lnTo>
                  <a:lnTo>
                    <a:pt x="2205" y="797"/>
                  </a:lnTo>
                  <a:lnTo>
                    <a:pt x="2207" y="787"/>
                  </a:lnTo>
                  <a:lnTo>
                    <a:pt x="2205" y="777"/>
                  </a:lnTo>
                  <a:lnTo>
                    <a:pt x="2205" y="777"/>
                  </a:lnTo>
                  <a:lnTo>
                    <a:pt x="2198" y="753"/>
                  </a:lnTo>
                  <a:lnTo>
                    <a:pt x="2189" y="729"/>
                  </a:lnTo>
                  <a:lnTo>
                    <a:pt x="2179" y="704"/>
                  </a:lnTo>
                  <a:lnTo>
                    <a:pt x="2156" y="652"/>
                  </a:lnTo>
                  <a:lnTo>
                    <a:pt x="2156" y="652"/>
                  </a:lnTo>
                  <a:lnTo>
                    <a:pt x="2152" y="642"/>
                  </a:lnTo>
                  <a:lnTo>
                    <a:pt x="2146" y="632"/>
                  </a:lnTo>
                  <a:lnTo>
                    <a:pt x="2146" y="632"/>
                  </a:lnTo>
                  <a:lnTo>
                    <a:pt x="2139" y="623"/>
                  </a:lnTo>
                  <a:lnTo>
                    <a:pt x="2131" y="617"/>
                  </a:lnTo>
                  <a:lnTo>
                    <a:pt x="2121" y="612"/>
                  </a:lnTo>
                  <a:lnTo>
                    <a:pt x="2114" y="612"/>
                  </a:lnTo>
                  <a:lnTo>
                    <a:pt x="2114" y="612"/>
                  </a:lnTo>
                  <a:lnTo>
                    <a:pt x="2114" y="612"/>
                  </a:lnTo>
                  <a:lnTo>
                    <a:pt x="2114" y="612"/>
                  </a:lnTo>
                  <a:lnTo>
                    <a:pt x="2071" y="620"/>
                  </a:lnTo>
                  <a:lnTo>
                    <a:pt x="2028" y="629"/>
                  </a:lnTo>
                  <a:lnTo>
                    <a:pt x="1979" y="641"/>
                  </a:lnTo>
                  <a:lnTo>
                    <a:pt x="1979" y="641"/>
                  </a:lnTo>
                  <a:lnTo>
                    <a:pt x="1930" y="652"/>
                  </a:lnTo>
                  <a:lnTo>
                    <a:pt x="1889" y="666"/>
                  </a:lnTo>
                  <a:lnTo>
                    <a:pt x="1847" y="679"/>
                  </a:lnTo>
                  <a:lnTo>
                    <a:pt x="1847" y="679"/>
                  </a:lnTo>
                  <a:lnTo>
                    <a:pt x="1838" y="681"/>
                  </a:lnTo>
                  <a:lnTo>
                    <a:pt x="1830" y="682"/>
                  </a:lnTo>
                  <a:lnTo>
                    <a:pt x="1821" y="682"/>
                  </a:lnTo>
                  <a:lnTo>
                    <a:pt x="1813" y="679"/>
                  </a:lnTo>
                  <a:lnTo>
                    <a:pt x="1806" y="676"/>
                  </a:lnTo>
                  <a:lnTo>
                    <a:pt x="1799" y="673"/>
                  </a:lnTo>
                  <a:lnTo>
                    <a:pt x="1793" y="667"/>
                  </a:lnTo>
                  <a:lnTo>
                    <a:pt x="1788" y="663"/>
                  </a:lnTo>
                  <a:lnTo>
                    <a:pt x="1781" y="651"/>
                  </a:lnTo>
                  <a:lnTo>
                    <a:pt x="1781" y="651"/>
                  </a:lnTo>
                  <a:lnTo>
                    <a:pt x="1781" y="651"/>
                  </a:lnTo>
                  <a:lnTo>
                    <a:pt x="1745" y="610"/>
                  </a:lnTo>
                  <a:lnTo>
                    <a:pt x="1710" y="568"/>
                  </a:lnTo>
                  <a:lnTo>
                    <a:pt x="1710" y="568"/>
                  </a:lnTo>
                  <a:lnTo>
                    <a:pt x="1699" y="559"/>
                  </a:lnTo>
                  <a:lnTo>
                    <a:pt x="1699" y="559"/>
                  </a:lnTo>
                  <a:lnTo>
                    <a:pt x="1695" y="553"/>
                  </a:lnTo>
                  <a:lnTo>
                    <a:pt x="1691" y="546"/>
                  </a:lnTo>
                  <a:lnTo>
                    <a:pt x="1689" y="539"/>
                  </a:lnTo>
                  <a:lnTo>
                    <a:pt x="1688" y="531"/>
                  </a:lnTo>
                  <a:lnTo>
                    <a:pt x="1688" y="522"/>
                  </a:lnTo>
                  <a:lnTo>
                    <a:pt x="1688" y="513"/>
                  </a:lnTo>
                  <a:lnTo>
                    <a:pt x="1691" y="506"/>
                  </a:lnTo>
                  <a:lnTo>
                    <a:pt x="1694" y="497"/>
                  </a:lnTo>
                  <a:lnTo>
                    <a:pt x="1694" y="497"/>
                  </a:lnTo>
                  <a:lnTo>
                    <a:pt x="1713" y="459"/>
                  </a:lnTo>
                  <a:lnTo>
                    <a:pt x="1731" y="420"/>
                  </a:lnTo>
                  <a:lnTo>
                    <a:pt x="1751" y="374"/>
                  </a:lnTo>
                  <a:lnTo>
                    <a:pt x="1751" y="374"/>
                  </a:lnTo>
                  <a:lnTo>
                    <a:pt x="1770" y="328"/>
                  </a:lnTo>
                  <a:lnTo>
                    <a:pt x="1785" y="287"/>
                  </a:lnTo>
                  <a:lnTo>
                    <a:pt x="1800" y="246"/>
                  </a:lnTo>
                  <a:lnTo>
                    <a:pt x="1800" y="246"/>
                  </a:lnTo>
                  <a:lnTo>
                    <a:pt x="1802" y="237"/>
                  </a:lnTo>
                  <a:lnTo>
                    <a:pt x="1799" y="228"/>
                  </a:lnTo>
                  <a:lnTo>
                    <a:pt x="1794" y="219"/>
                  </a:lnTo>
                  <a:lnTo>
                    <a:pt x="1791" y="215"/>
                  </a:lnTo>
                  <a:lnTo>
                    <a:pt x="1787" y="212"/>
                  </a:lnTo>
                  <a:lnTo>
                    <a:pt x="1723" y="169"/>
                  </a:lnTo>
                  <a:lnTo>
                    <a:pt x="1731" y="157"/>
                  </a:lnTo>
                  <a:lnTo>
                    <a:pt x="1722" y="167"/>
                  </a:lnTo>
                  <a:lnTo>
                    <a:pt x="1722" y="167"/>
                  </a:lnTo>
                  <a:lnTo>
                    <a:pt x="1697" y="152"/>
                  </a:lnTo>
                  <a:lnTo>
                    <a:pt x="1652" y="129"/>
                  </a:lnTo>
                  <a:lnTo>
                    <a:pt x="1652" y="129"/>
                  </a:lnTo>
                  <a:lnTo>
                    <a:pt x="1642" y="126"/>
                  </a:lnTo>
                  <a:lnTo>
                    <a:pt x="1631" y="124"/>
                  </a:lnTo>
                  <a:lnTo>
                    <a:pt x="1623" y="127"/>
                  </a:lnTo>
                  <a:lnTo>
                    <a:pt x="1618" y="129"/>
                  </a:lnTo>
                  <a:lnTo>
                    <a:pt x="1615" y="132"/>
                  </a:lnTo>
                  <a:lnTo>
                    <a:pt x="1615" y="132"/>
                  </a:lnTo>
                  <a:lnTo>
                    <a:pt x="1615" y="132"/>
                  </a:lnTo>
                  <a:lnTo>
                    <a:pt x="1578" y="170"/>
                  </a:lnTo>
                  <a:lnTo>
                    <a:pt x="1552" y="201"/>
                  </a:lnTo>
                  <a:lnTo>
                    <a:pt x="1522" y="234"/>
                  </a:lnTo>
                  <a:lnTo>
                    <a:pt x="1522" y="234"/>
                  </a:lnTo>
                  <a:lnTo>
                    <a:pt x="1491" y="274"/>
                  </a:lnTo>
                  <a:lnTo>
                    <a:pt x="1464" y="308"/>
                  </a:lnTo>
                  <a:lnTo>
                    <a:pt x="1439" y="342"/>
                  </a:lnTo>
                  <a:lnTo>
                    <a:pt x="1439" y="342"/>
                  </a:lnTo>
                  <a:lnTo>
                    <a:pt x="1430" y="351"/>
                  </a:lnTo>
                  <a:lnTo>
                    <a:pt x="1421" y="357"/>
                  </a:lnTo>
                  <a:lnTo>
                    <a:pt x="1411" y="362"/>
                  </a:lnTo>
                  <a:lnTo>
                    <a:pt x="1401" y="364"/>
                  </a:lnTo>
                  <a:lnTo>
                    <a:pt x="1401" y="364"/>
                  </a:lnTo>
                  <a:lnTo>
                    <a:pt x="1392" y="365"/>
                  </a:lnTo>
                  <a:lnTo>
                    <a:pt x="1383" y="364"/>
                  </a:lnTo>
                  <a:lnTo>
                    <a:pt x="1315" y="345"/>
                  </a:lnTo>
                  <a:lnTo>
                    <a:pt x="1248" y="331"/>
                  </a:lnTo>
                  <a:lnTo>
                    <a:pt x="1248" y="331"/>
                  </a:lnTo>
                  <a:lnTo>
                    <a:pt x="1241" y="328"/>
                  </a:lnTo>
                  <a:lnTo>
                    <a:pt x="1234" y="326"/>
                  </a:lnTo>
                  <a:lnTo>
                    <a:pt x="1226" y="321"/>
                  </a:lnTo>
                  <a:lnTo>
                    <a:pt x="1222" y="315"/>
                  </a:lnTo>
                  <a:lnTo>
                    <a:pt x="1216" y="309"/>
                  </a:lnTo>
                  <a:lnTo>
                    <a:pt x="1211" y="302"/>
                  </a:lnTo>
                  <a:lnTo>
                    <a:pt x="1208" y="294"/>
                  </a:lnTo>
                  <a:lnTo>
                    <a:pt x="1207" y="287"/>
                  </a:lnTo>
                  <a:lnTo>
                    <a:pt x="1207" y="287"/>
                  </a:lnTo>
                  <a:lnTo>
                    <a:pt x="1201" y="244"/>
                  </a:lnTo>
                  <a:lnTo>
                    <a:pt x="1192" y="201"/>
                  </a:lnTo>
                  <a:lnTo>
                    <a:pt x="1182" y="152"/>
                  </a:lnTo>
                  <a:lnTo>
                    <a:pt x="1182" y="152"/>
                  </a:lnTo>
                  <a:lnTo>
                    <a:pt x="1170" y="104"/>
                  </a:lnTo>
                  <a:lnTo>
                    <a:pt x="1158" y="61"/>
                  </a:lnTo>
                  <a:lnTo>
                    <a:pt x="1145" y="19"/>
                  </a:lnTo>
                  <a:lnTo>
                    <a:pt x="1145" y="19"/>
                  </a:lnTo>
                  <a:lnTo>
                    <a:pt x="1142" y="12"/>
                  </a:lnTo>
                  <a:lnTo>
                    <a:pt x="1135" y="6"/>
                  </a:lnTo>
                  <a:lnTo>
                    <a:pt x="1126" y="2"/>
                  </a:lnTo>
                  <a:lnTo>
                    <a:pt x="1114" y="0"/>
                  </a:lnTo>
                  <a:lnTo>
                    <a:pt x="1090" y="0"/>
                  </a:lnTo>
                  <a:lnTo>
                    <a:pt x="1090" y="0"/>
                  </a:lnTo>
                  <a:lnTo>
                    <a:pt x="1075" y="0"/>
                  </a:lnTo>
                  <a:lnTo>
                    <a:pt x="1075" y="0"/>
                  </a:lnTo>
                  <a:lnTo>
                    <a:pt x="1056" y="2"/>
                  </a:lnTo>
                  <a:lnTo>
                    <a:pt x="1037" y="3"/>
                  </a:lnTo>
                  <a:lnTo>
                    <a:pt x="956" y="12"/>
                  </a:lnTo>
                  <a:lnTo>
                    <a:pt x="956" y="12"/>
                  </a:lnTo>
                  <a:lnTo>
                    <a:pt x="951" y="13"/>
                  </a:lnTo>
                  <a:lnTo>
                    <a:pt x="947" y="15"/>
                  </a:lnTo>
                  <a:lnTo>
                    <a:pt x="938" y="21"/>
                  </a:lnTo>
                  <a:lnTo>
                    <a:pt x="932" y="28"/>
                  </a:lnTo>
                  <a:lnTo>
                    <a:pt x="929" y="37"/>
                  </a:lnTo>
                  <a:lnTo>
                    <a:pt x="929" y="37"/>
                  </a:lnTo>
                  <a:lnTo>
                    <a:pt x="923" y="80"/>
                  </a:lnTo>
                  <a:lnTo>
                    <a:pt x="919" y="124"/>
                  </a:lnTo>
                  <a:lnTo>
                    <a:pt x="914" y="173"/>
                  </a:lnTo>
                  <a:lnTo>
                    <a:pt x="914" y="173"/>
                  </a:lnTo>
                  <a:lnTo>
                    <a:pt x="911" y="229"/>
                  </a:lnTo>
                  <a:lnTo>
                    <a:pt x="910" y="266"/>
                  </a:lnTo>
                  <a:lnTo>
                    <a:pt x="910" y="309"/>
                  </a:lnTo>
                  <a:lnTo>
                    <a:pt x="910" y="309"/>
                  </a:lnTo>
                  <a:lnTo>
                    <a:pt x="910" y="318"/>
                  </a:lnTo>
                  <a:lnTo>
                    <a:pt x="907" y="327"/>
                  </a:lnTo>
                  <a:lnTo>
                    <a:pt x="904" y="334"/>
                  </a:lnTo>
                  <a:lnTo>
                    <a:pt x="901" y="342"/>
                  </a:lnTo>
                  <a:lnTo>
                    <a:pt x="895" y="349"/>
                  </a:lnTo>
                  <a:lnTo>
                    <a:pt x="890" y="354"/>
                  </a:lnTo>
                  <a:lnTo>
                    <a:pt x="883" y="358"/>
                  </a:lnTo>
                  <a:lnTo>
                    <a:pt x="877" y="361"/>
                  </a:lnTo>
                  <a:lnTo>
                    <a:pt x="862" y="365"/>
                  </a:lnTo>
                  <a:lnTo>
                    <a:pt x="862" y="365"/>
                  </a:lnTo>
                  <a:lnTo>
                    <a:pt x="862" y="365"/>
                  </a:lnTo>
                  <a:lnTo>
                    <a:pt x="812" y="385"/>
                  </a:lnTo>
                  <a:lnTo>
                    <a:pt x="762" y="407"/>
                  </a:lnTo>
                  <a:lnTo>
                    <a:pt x="762" y="407"/>
                  </a:lnTo>
                  <a:lnTo>
                    <a:pt x="751" y="413"/>
                  </a:lnTo>
                  <a:lnTo>
                    <a:pt x="751" y="413"/>
                  </a:lnTo>
                  <a:lnTo>
                    <a:pt x="744" y="416"/>
                  </a:lnTo>
                  <a:lnTo>
                    <a:pt x="738" y="417"/>
                  </a:lnTo>
                  <a:lnTo>
                    <a:pt x="731" y="419"/>
                  </a:lnTo>
                  <a:lnTo>
                    <a:pt x="723" y="417"/>
                  </a:lnTo>
                  <a:lnTo>
                    <a:pt x="716" y="416"/>
                  </a:lnTo>
                  <a:lnTo>
                    <a:pt x="710" y="414"/>
                  </a:lnTo>
                  <a:lnTo>
                    <a:pt x="703" y="411"/>
                  </a:lnTo>
                  <a:lnTo>
                    <a:pt x="697" y="407"/>
                  </a:lnTo>
                  <a:lnTo>
                    <a:pt x="695" y="407"/>
                  </a:lnTo>
                  <a:lnTo>
                    <a:pt x="689" y="401"/>
                  </a:lnTo>
                  <a:lnTo>
                    <a:pt x="689" y="401"/>
                  </a:lnTo>
                  <a:lnTo>
                    <a:pt x="651" y="362"/>
                  </a:lnTo>
                  <a:lnTo>
                    <a:pt x="623" y="336"/>
                  </a:lnTo>
                  <a:lnTo>
                    <a:pt x="590" y="308"/>
                  </a:lnTo>
                  <a:lnTo>
                    <a:pt x="590" y="308"/>
                  </a:lnTo>
                  <a:lnTo>
                    <a:pt x="553" y="275"/>
                  </a:lnTo>
                  <a:lnTo>
                    <a:pt x="518" y="249"/>
                  </a:lnTo>
                  <a:lnTo>
                    <a:pt x="484" y="222"/>
                  </a:lnTo>
                  <a:lnTo>
                    <a:pt x="484" y="222"/>
                  </a:lnTo>
                  <a:lnTo>
                    <a:pt x="479" y="219"/>
                  </a:lnTo>
                  <a:lnTo>
                    <a:pt x="475" y="218"/>
                  </a:lnTo>
                  <a:lnTo>
                    <a:pt x="466" y="218"/>
                  </a:lnTo>
                  <a:lnTo>
                    <a:pt x="456" y="219"/>
                  </a:lnTo>
                  <a:lnTo>
                    <a:pt x="445" y="223"/>
                  </a:lnTo>
                  <a:lnTo>
                    <a:pt x="445" y="223"/>
                  </a:lnTo>
                  <a:lnTo>
                    <a:pt x="417" y="247"/>
                  </a:lnTo>
                  <a:lnTo>
                    <a:pt x="388" y="271"/>
                  </a:lnTo>
                  <a:lnTo>
                    <a:pt x="355" y="297"/>
                  </a:lnTo>
                  <a:lnTo>
                    <a:pt x="327" y="327"/>
                  </a:lnTo>
                  <a:lnTo>
                    <a:pt x="327" y="327"/>
                  </a:lnTo>
                  <a:lnTo>
                    <a:pt x="321" y="334"/>
                  </a:lnTo>
                  <a:lnTo>
                    <a:pt x="317" y="345"/>
                  </a:lnTo>
                  <a:lnTo>
                    <a:pt x="317" y="355"/>
                  </a:lnTo>
                  <a:lnTo>
                    <a:pt x="318" y="362"/>
                  </a:lnTo>
                  <a:lnTo>
                    <a:pt x="318" y="362"/>
                  </a:lnTo>
                  <a:lnTo>
                    <a:pt x="339" y="401"/>
                  </a:lnTo>
                  <a:lnTo>
                    <a:pt x="361" y="439"/>
                  </a:lnTo>
                  <a:lnTo>
                    <a:pt x="386" y="482"/>
                  </a:lnTo>
                  <a:lnTo>
                    <a:pt x="386" y="482"/>
                  </a:lnTo>
                  <a:lnTo>
                    <a:pt x="414" y="524"/>
                  </a:lnTo>
                  <a:lnTo>
                    <a:pt x="438" y="561"/>
                  </a:lnTo>
                  <a:lnTo>
                    <a:pt x="463" y="595"/>
                  </a:lnTo>
                  <a:lnTo>
                    <a:pt x="463" y="595"/>
                  </a:lnTo>
                  <a:lnTo>
                    <a:pt x="467" y="602"/>
                  </a:lnTo>
                  <a:lnTo>
                    <a:pt x="470" y="610"/>
                  </a:lnTo>
                  <a:lnTo>
                    <a:pt x="473" y="618"/>
                  </a:lnTo>
                  <a:lnTo>
                    <a:pt x="473" y="626"/>
                  </a:lnTo>
                  <a:lnTo>
                    <a:pt x="473" y="635"/>
                  </a:lnTo>
                  <a:lnTo>
                    <a:pt x="472" y="642"/>
                  </a:lnTo>
                  <a:lnTo>
                    <a:pt x="469" y="649"/>
                  </a:lnTo>
                  <a:lnTo>
                    <a:pt x="466" y="655"/>
                  </a:lnTo>
                  <a:lnTo>
                    <a:pt x="428" y="713"/>
                  </a:lnTo>
                  <a:lnTo>
                    <a:pt x="428" y="713"/>
                  </a:lnTo>
                  <a:lnTo>
                    <a:pt x="405" y="753"/>
                  </a:lnTo>
                  <a:lnTo>
                    <a:pt x="395" y="772"/>
                  </a:lnTo>
                  <a:lnTo>
                    <a:pt x="395" y="772"/>
                  </a:lnTo>
                  <a:lnTo>
                    <a:pt x="391" y="778"/>
                  </a:lnTo>
                  <a:lnTo>
                    <a:pt x="385" y="784"/>
                  </a:lnTo>
                  <a:lnTo>
                    <a:pt x="379" y="789"/>
                  </a:lnTo>
                  <a:lnTo>
                    <a:pt x="371" y="793"/>
                  </a:lnTo>
                  <a:lnTo>
                    <a:pt x="364" y="796"/>
                  </a:lnTo>
                  <a:lnTo>
                    <a:pt x="355" y="797"/>
                  </a:lnTo>
                  <a:lnTo>
                    <a:pt x="348" y="797"/>
                  </a:lnTo>
                  <a:lnTo>
                    <a:pt x="339" y="797"/>
                  </a:lnTo>
                  <a:lnTo>
                    <a:pt x="339" y="797"/>
                  </a:lnTo>
                  <a:lnTo>
                    <a:pt x="297" y="791"/>
                  </a:lnTo>
                  <a:lnTo>
                    <a:pt x="255" y="786"/>
                  </a:lnTo>
                  <a:lnTo>
                    <a:pt x="204" y="781"/>
                  </a:lnTo>
                  <a:lnTo>
                    <a:pt x="204" y="781"/>
                  </a:lnTo>
                  <a:lnTo>
                    <a:pt x="154" y="777"/>
                  </a:lnTo>
                  <a:lnTo>
                    <a:pt x="110" y="775"/>
                  </a:lnTo>
                  <a:lnTo>
                    <a:pt x="65" y="774"/>
                  </a:lnTo>
                  <a:lnTo>
                    <a:pt x="65" y="774"/>
                  </a:lnTo>
                  <a:lnTo>
                    <a:pt x="61" y="775"/>
                  </a:lnTo>
                  <a:lnTo>
                    <a:pt x="58" y="777"/>
                  </a:lnTo>
                  <a:lnTo>
                    <a:pt x="49" y="781"/>
                  </a:lnTo>
                  <a:lnTo>
                    <a:pt x="43" y="789"/>
                  </a:lnTo>
                  <a:lnTo>
                    <a:pt x="39" y="797"/>
                  </a:lnTo>
                  <a:lnTo>
                    <a:pt x="16" y="874"/>
                  </a:lnTo>
                  <a:lnTo>
                    <a:pt x="2" y="951"/>
                  </a:lnTo>
                  <a:lnTo>
                    <a:pt x="2" y="951"/>
                  </a:lnTo>
                  <a:lnTo>
                    <a:pt x="0" y="962"/>
                  </a:lnTo>
                  <a:lnTo>
                    <a:pt x="3" y="972"/>
                  </a:lnTo>
                  <a:lnTo>
                    <a:pt x="9" y="979"/>
                  </a:lnTo>
                  <a:lnTo>
                    <a:pt x="12" y="982"/>
                  </a:lnTo>
                  <a:lnTo>
                    <a:pt x="15" y="985"/>
                  </a:lnTo>
                  <a:lnTo>
                    <a:pt x="15" y="985"/>
                  </a:lnTo>
                  <a:lnTo>
                    <a:pt x="55" y="1004"/>
                  </a:lnTo>
                  <a:lnTo>
                    <a:pt x="95" y="1022"/>
                  </a:lnTo>
                  <a:lnTo>
                    <a:pt x="142" y="1041"/>
                  </a:lnTo>
                  <a:lnTo>
                    <a:pt x="142" y="1041"/>
                  </a:lnTo>
                  <a:lnTo>
                    <a:pt x="188" y="1061"/>
                  </a:lnTo>
                  <a:lnTo>
                    <a:pt x="229" y="1075"/>
                  </a:lnTo>
                  <a:lnTo>
                    <a:pt x="269" y="1089"/>
                  </a:lnTo>
                  <a:lnTo>
                    <a:pt x="269" y="1089"/>
                  </a:lnTo>
                  <a:lnTo>
                    <a:pt x="277" y="1092"/>
                  </a:lnTo>
                  <a:lnTo>
                    <a:pt x="283" y="1095"/>
                  </a:lnTo>
                  <a:lnTo>
                    <a:pt x="290" y="1101"/>
                  </a:lnTo>
                  <a:lnTo>
                    <a:pt x="296" y="1107"/>
                  </a:lnTo>
                  <a:lnTo>
                    <a:pt x="300" y="1112"/>
                  </a:lnTo>
                  <a:lnTo>
                    <a:pt x="305" y="1120"/>
                  </a:lnTo>
                  <a:lnTo>
                    <a:pt x="308" y="1127"/>
                  </a:lnTo>
                  <a:lnTo>
                    <a:pt x="308" y="1136"/>
                  </a:lnTo>
                  <a:lnTo>
                    <a:pt x="308" y="1157"/>
                  </a:lnTo>
                  <a:lnTo>
                    <a:pt x="308" y="1157"/>
                  </a:lnTo>
                  <a:lnTo>
                    <a:pt x="309" y="1173"/>
                  </a:lnTo>
                  <a:lnTo>
                    <a:pt x="309" y="1173"/>
                  </a:lnTo>
                  <a:lnTo>
                    <a:pt x="309" y="1188"/>
                  </a:lnTo>
                  <a:lnTo>
                    <a:pt x="309" y="1203"/>
                  </a:lnTo>
                  <a:lnTo>
                    <a:pt x="318" y="1272"/>
                  </a:lnTo>
                  <a:lnTo>
                    <a:pt x="318" y="1272"/>
                  </a:lnTo>
                  <a:lnTo>
                    <a:pt x="318" y="1280"/>
                  </a:lnTo>
                  <a:lnTo>
                    <a:pt x="318" y="1287"/>
                  </a:lnTo>
                  <a:lnTo>
                    <a:pt x="317" y="1294"/>
                  </a:lnTo>
                  <a:lnTo>
                    <a:pt x="312" y="1302"/>
                  </a:lnTo>
                  <a:lnTo>
                    <a:pt x="308" y="1308"/>
                  </a:lnTo>
                  <a:lnTo>
                    <a:pt x="302" y="1315"/>
                  </a:lnTo>
                  <a:lnTo>
                    <a:pt x="296" y="1320"/>
                  </a:lnTo>
                  <a:lnTo>
                    <a:pt x="289" y="1325"/>
                  </a:lnTo>
                  <a:lnTo>
                    <a:pt x="289" y="1325"/>
                  </a:lnTo>
                  <a:lnTo>
                    <a:pt x="250" y="1345"/>
                  </a:lnTo>
                  <a:lnTo>
                    <a:pt x="212" y="1365"/>
                  </a:lnTo>
                  <a:lnTo>
                    <a:pt x="169" y="1391"/>
                  </a:lnTo>
                  <a:lnTo>
                    <a:pt x="169" y="1391"/>
                  </a:lnTo>
                  <a:lnTo>
                    <a:pt x="127" y="1416"/>
                  </a:lnTo>
                  <a:lnTo>
                    <a:pt x="89" y="1442"/>
                  </a:lnTo>
                  <a:lnTo>
                    <a:pt x="53" y="1466"/>
                  </a:lnTo>
                  <a:lnTo>
                    <a:pt x="53" y="1466"/>
                  </a:lnTo>
                  <a:lnTo>
                    <a:pt x="47" y="1473"/>
                  </a:lnTo>
                  <a:lnTo>
                    <a:pt x="45" y="1481"/>
                  </a:lnTo>
                  <a:lnTo>
                    <a:pt x="43" y="1493"/>
                  </a:lnTo>
                  <a:lnTo>
                    <a:pt x="45" y="1503"/>
                  </a:lnTo>
                  <a:lnTo>
                    <a:pt x="56" y="1538"/>
                  </a:lnTo>
                  <a:lnTo>
                    <a:pt x="71" y="1572"/>
                  </a:lnTo>
                  <a:lnTo>
                    <a:pt x="58" y="1578"/>
                  </a:lnTo>
                  <a:lnTo>
                    <a:pt x="71" y="1572"/>
                  </a:lnTo>
                  <a:lnTo>
                    <a:pt x="71" y="1572"/>
                  </a:lnTo>
                  <a:lnTo>
                    <a:pt x="98" y="1636"/>
                  </a:lnTo>
                  <a:lnTo>
                    <a:pt x="105" y="1648"/>
                  </a:lnTo>
                  <a:lnTo>
                    <a:pt x="105" y="1648"/>
                  </a:lnTo>
                  <a:lnTo>
                    <a:pt x="111" y="1657"/>
                  </a:lnTo>
                  <a:lnTo>
                    <a:pt x="120" y="1663"/>
                  </a:lnTo>
                  <a:lnTo>
                    <a:pt x="129" y="1666"/>
                  </a:lnTo>
                  <a:lnTo>
                    <a:pt x="136" y="1667"/>
                  </a:lnTo>
                  <a:lnTo>
                    <a:pt x="136" y="1667"/>
                  </a:lnTo>
                  <a:lnTo>
                    <a:pt x="136" y="1667"/>
                  </a:lnTo>
                  <a:lnTo>
                    <a:pt x="136" y="1667"/>
                  </a:lnTo>
                  <a:lnTo>
                    <a:pt x="181" y="1658"/>
                  </a:lnTo>
                  <a:lnTo>
                    <a:pt x="223" y="1651"/>
                  </a:lnTo>
                  <a:lnTo>
                    <a:pt x="271" y="1639"/>
                  </a:lnTo>
                  <a:lnTo>
                    <a:pt x="271" y="1639"/>
                  </a:lnTo>
                  <a:lnTo>
                    <a:pt x="320" y="1626"/>
                  </a:lnTo>
                  <a:lnTo>
                    <a:pt x="361" y="1614"/>
                  </a:lnTo>
                  <a:lnTo>
                    <a:pt x="402" y="1601"/>
                  </a:lnTo>
                  <a:lnTo>
                    <a:pt x="402" y="1601"/>
                  </a:lnTo>
                  <a:lnTo>
                    <a:pt x="411" y="1599"/>
                  </a:lnTo>
                  <a:lnTo>
                    <a:pt x="420" y="1598"/>
                  </a:lnTo>
                  <a:lnTo>
                    <a:pt x="429" y="1598"/>
                  </a:lnTo>
                  <a:lnTo>
                    <a:pt x="436" y="1601"/>
                  </a:lnTo>
                  <a:lnTo>
                    <a:pt x="444" y="1602"/>
                  </a:lnTo>
                  <a:lnTo>
                    <a:pt x="451" y="1606"/>
                  </a:lnTo>
                  <a:lnTo>
                    <a:pt x="457" y="1611"/>
                  </a:lnTo>
                  <a:lnTo>
                    <a:pt x="462" y="1617"/>
                  </a:lnTo>
                  <a:lnTo>
                    <a:pt x="469" y="1629"/>
                  </a:lnTo>
                  <a:lnTo>
                    <a:pt x="469" y="1629"/>
                  </a:lnTo>
                  <a:lnTo>
                    <a:pt x="469" y="1629"/>
                  </a:lnTo>
                  <a:lnTo>
                    <a:pt x="504" y="1670"/>
                  </a:lnTo>
                  <a:lnTo>
                    <a:pt x="540" y="1712"/>
                  </a:lnTo>
                  <a:lnTo>
                    <a:pt x="541" y="1710"/>
                  </a:lnTo>
                  <a:lnTo>
                    <a:pt x="550" y="1720"/>
                  </a:lnTo>
                  <a:lnTo>
                    <a:pt x="550" y="1720"/>
                  </a:lnTo>
                  <a:lnTo>
                    <a:pt x="555" y="1726"/>
                  </a:lnTo>
                  <a:lnTo>
                    <a:pt x="559" y="1734"/>
                  </a:lnTo>
                  <a:lnTo>
                    <a:pt x="562" y="1741"/>
                  </a:lnTo>
                  <a:lnTo>
                    <a:pt x="564" y="1749"/>
                  </a:lnTo>
                  <a:lnTo>
                    <a:pt x="564" y="1757"/>
                  </a:lnTo>
                  <a:lnTo>
                    <a:pt x="562" y="1766"/>
                  </a:lnTo>
                  <a:lnTo>
                    <a:pt x="561" y="1774"/>
                  </a:lnTo>
                  <a:lnTo>
                    <a:pt x="556" y="1783"/>
                  </a:lnTo>
                  <a:lnTo>
                    <a:pt x="556" y="1783"/>
                  </a:lnTo>
                  <a:lnTo>
                    <a:pt x="537" y="1821"/>
                  </a:lnTo>
                  <a:lnTo>
                    <a:pt x="519" y="1859"/>
                  </a:lnTo>
                  <a:lnTo>
                    <a:pt x="499" y="1905"/>
                  </a:lnTo>
                  <a:lnTo>
                    <a:pt x="499" y="1905"/>
                  </a:lnTo>
                  <a:lnTo>
                    <a:pt x="481" y="1951"/>
                  </a:lnTo>
                  <a:lnTo>
                    <a:pt x="465" y="1993"/>
                  </a:lnTo>
                  <a:lnTo>
                    <a:pt x="450" y="2034"/>
                  </a:lnTo>
                  <a:lnTo>
                    <a:pt x="450" y="2034"/>
                  </a:lnTo>
                  <a:lnTo>
                    <a:pt x="448" y="2043"/>
                  </a:lnTo>
                  <a:lnTo>
                    <a:pt x="451" y="2052"/>
                  </a:lnTo>
                  <a:lnTo>
                    <a:pt x="456" y="2061"/>
                  </a:lnTo>
                  <a:lnTo>
                    <a:pt x="459" y="2065"/>
                  </a:lnTo>
                  <a:lnTo>
                    <a:pt x="463" y="2068"/>
                  </a:lnTo>
                  <a:lnTo>
                    <a:pt x="530" y="2112"/>
                  </a:lnTo>
                  <a:lnTo>
                    <a:pt x="530" y="2112"/>
                  </a:lnTo>
                  <a:lnTo>
                    <a:pt x="577" y="2139"/>
                  </a:lnTo>
                  <a:lnTo>
                    <a:pt x="599" y="2151"/>
                  </a:lnTo>
                  <a:lnTo>
                    <a:pt x="599" y="2151"/>
                  </a:lnTo>
                  <a:lnTo>
                    <a:pt x="608" y="2154"/>
                  </a:lnTo>
                  <a:lnTo>
                    <a:pt x="618" y="2155"/>
                  </a:lnTo>
                  <a:lnTo>
                    <a:pt x="627" y="2152"/>
                  </a:lnTo>
                  <a:lnTo>
                    <a:pt x="632" y="2151"/>
                  </a:lnTo>
                  <a:lnTo>
                    <a:pt x="635" y="2148"/>
                  </a:lnTo>
                  <a:lnTo>
                    <a:pt x="635" y="2148"/>
                  </a:lnTo>
                  <a:lnTo>
                    <a:pt x="666" y="2115"/>
                  </a:lnTo>
                  <a:lnTo>
                    <a:pt x="695" y="2083"/>
                  </a:lnTo>
                  <a:lnTo>
                    <a:pt x="728" y="2044"/>
                  </a:lnTo>
                  <a:lnTo>
                    <a:pt x="728" y="2044"/>
                  </a:lnTo>
                  <a:lnTo>
                    <a:pt x="760" y="2006"/>
                  </a:lnTo>
                  <a:lnTo>
                    <a:pt x="785" y="1972"/>
                  </a:lnTo>
                  <a:lnTo>
                    <a:pt x="812" y="1938"/>
                  </a:lnTo>
                  <a:lnTo>
                    <a:pt x="812" y="1938"/>
                  </a:lnTo>
                  <a:lnTo>
                    <a:pt x="817" y="1932"/>
                  </a:lnTo>
                  <a:lnTo>
                    <a:pt x="822" y="1926"/>
                  </a:lnTo>
                  <a:lnTo>
                    <a:pt x="830" y="1922"/>
                  </a:lnTo>
                  <a:lnTo>
                    <a:pt x="837" y="1919"/>
                  </a:lnTo>
                  <a:lnTo>
                    <a:pt x="845" y="1916"/>
                  </a:lnTo>
                  <a:lnTo>
                    <a:pt x="852" y="1914"/>
                  </a:lnTo>
                  <a:lnTo>
                    <a:pt x="861" y="1914"/>
                  </a:lnTo>
                  <a:lnTo>
                    <a:pt x="868" y="1916"/>
                  </a:lnTo>
                  <a:lnTo>
                    <a:pt x="935" y="1935"/>
                  </a:lnTo>
                  <a:lnTo>
                    <a:pt x="1001" y="1948"/>
                  </a:lnTo>
                  <a:lnTo>
                    <a:pt x="1001" y="1948"/>
                  </a:lnTo>
                  <a:lnTo>
                    <a:pt x="1009" y="1950"/>
                  </a:lnTo>
                  <a:lnTo>
                    <a:pt x="1016" y="1953"/>
                  </a:lnTo>
                  <a:lnTo>
                    <a:pt x="1022" y="1957"/>
                  </a:lnTo>
                  <a:lnTo>
                    <a:pt x="1027" y="1962"/>
                  </a:lnTo>
                  <a:lnTo>
                    <a:pt x="1032" y="1967"/>
                  </a:lnTo>
                  <a:lnTo>
                    <a:pt x="1035" y="1973"/>
                  </a:lnTo>
                  <a:lnTo>
                    <a:pt x="1038" y="1979"/>
                  </a:lnTo>
                  <a:lnTo>
                    <a:pt x="1041" y="1987"/>
                  </a:lnTo>
                  <a:lnTo>
                    <a:pt x="1041" y="1987"/>
                  </a:lnTo>
                  <a:lnTo>
                    <a:pt x="1043" y="1994"/>
                  </a:lnTo>
                  <a:lnTo>
                    <a:pt x="1043" y="1994"/>
                  </a:lnTo>
                  <a:lnTo>
                    <a:pt x="1052" y="2047"/>
                  </a:lnTo>
                  <a:lnTo>
                    <a:pt x="1059" y="2086"/>
                  </a:lnTo>
                  <a:lnTo>
                    <a:pt x="1068" y="2127"/>
                  </a:lnTo>
                  <a:lnTo>
                    <a:pt x="1068" y="2127"/>
                  </a:lnTo>
                  <a:lnTo>
                    <a:pt x="1080" y="2176"/>
                  </a:lnTo>
                  <a:lnTo>
                    <a:pt x="1092" y="2219"/>
                  </a:lnTo>
                  <a:lnTo>
                    <a:pt x="1105" y="2260"/>
                  </a:lnTo>
                  <a:lnTo>
                    <a:pt x="1105" y="2260"/>
                  </a:lnTo>
                  <a:lnTo>
                    <a:pt x="1108" y="2268"/>
                  </a:lnTo>
                  <a:lnTo>
                    <a:pt x="1115" y="2274"/>
                  </a:lnTo>
                  <a:lnTo>
                    <a:pt x="1126" y="2278"/>
                  </a:lnTo>
                  <a:lnTo>
                    <a:pt x="1136" y="2280"/>
                  </a:lnTo>
                  <a:lnTo>
                    <a:pt x="1148" y="2280"/>
                  </a:lnTo>
                  <a:lnTo>
                    <a:pt x="1148" y="2280"/>
                  </a:lnTo>
                  <a:lnTo>
                    <a:pt x="1183" y="2280"/>
                  </a:lnTo>
                  <a:lnTo>
                    <a:pt x="1208" y="2278"/>
                  </a:lnTo>
                  <a:lnTo>
                    <a:pt x="1208" y="2278"/>
                  </a:lnTo>
                  <a:lnTo>
                    <a:pt x="1208" y="2278"/>
                  </a:lnTo>
                  <a:lnTo>
                    <a:pt x="1211" y="2291"/>
                  </a:lnTo>
                  <a:lnTo>
                    <a:pt x="1211" y="2291"/>
                  </a:lnTo>
                  <a:lnTo>
                    <a:pt x="1210" y="2277"/>
                  </a:lnTo>
                  <a:lnTo>
                    <a:pt x="1294" y="2268"/>
                  </a:lnTo>
                  <a:lnTo>
                    <a:pt x="1294" y="2268"/>
                  </a:lnTo>
                  <a:lnTo>
                    <a:pt x="1299" y="2266"/>
                  </a:lnTo>
                  <a:lnTo>
                    <a:pt x="1303" y="2265"/>
                  </a:lnTo>
                  <a:lnTo>
                    <a:pt x="1312" y="2259"/>
                  </a:lnTo>
                  <a:lnTo>
                    <a:pt x="1318" y="2251"/>
                  </a:lnTo>
                  <a:lnTo>
                    <a:pt x="1321" y="2243"/>
                  </a:lnTo>
                  <a:lnTo>
                    <a:pt x="1321" y="2243"/>
                  </a:lnTo>
                  <a:lnTo>
                    <a:pt x="1327" y="2200"/>
                  </a:lnTo>
                  <a:lnTo>
                    <a:pt x="1331" y="2155"/>
                  </a:lnTo>
                  <a:lnTo>
                    <a:pt x="1336" y="2105"/>
                  </a:lnTo>
                  <a:lnTo>
                    <a:pt x="1336" y="2105"/>
                  </a:lnTo>
                  <a:lnTo>
                    <a:pt x="1339" y="2059"/>
                  </a:lnTo>
                  <a:lnTo>
                    <a:pt x="1340" y="2013"/>
                  </a:lnTo>
                  <a:lnTo>
                    <a:pt x="1340" y="1970"/>
                  </a:lnTo>
                  <a:lnTo>
                    <a:pt x="1340" y="1970"/>
                  </a:lnTo>
                  <a:lnTo>
                    <a:pt x="1342" y="1962"/>
                  </a:lnTo>
                  <a:lnTo>
                    <a:pt x="1343" y="1953"/>
                  </a:lnTo>
                  <a:lnTo>
                    <a:pt x="1346" y="1945"/>
                  </a:lnTo>
                  <a:lnTo>
                    <a:pt x="1350" y="1938"/>
                  </a:lnTo>
                  <a:lnTo>
                    <a:pt x="1355" y="1930"/>
                  </a:lnTo>
                  <a:lnTo>
                    <a:pt x="1361" y="1926"/>
                  </a:lnTo>
                  <a:lnTo>
                    <a:pt x="1367" y="1922"/>
                  </a:lnTo>
                  <a:lnTo>
                    <a:pt x="1374" y="1919"/>
                  </a:lnTo>
                  <a:lnTo>
                    <a:pt x="1387" y="1914"/>
                  </a:lnTo>
                  <a:lnTo>
                    <a:pt x="1387" y="1914"/>
                  </a:lnTo>
                  <a:lnTo>
                    <a:pt x="1387" y="1914"/>
                  </a:lnTo>
                  <a:lnTo>
                    <a:pt x="1438" y="1893"/>
                  </a:lnTo>
                  <a:lnTo>
                    <a:pt x="1488" y="1873"/>
                  </a:lnTo>
                  <a:lnTo>
                    <a:pt x="1488" y="1873"/>
                  </a:lnTo>
                  <a:lnTo>
                    <a:pt x="1500" y="1865"/>
                  </a:lnTo>
                  <a:lnTo>
                    <a:pt x="1500" y="1865"/>
                  </a:lnTo>
                  <a:lnTo>
                    <a:pt x="1506" y="1864"/>
                  </a:lnTo>
                  <a:lnTo>
                    <a:pt x="1513" y="1861"/>
                  </a:lnTo>
                  <a:lnTo>
                    <a:pt x="1522" y="1861"/>
                  </a:lnTo>
                  <a:lnTo>
                    <a:pt x="1529" y="1862"/>
                  </a:lnTo>
                  <a:lnTo>
                    <a:pt x="1538" y="1864"/>
                  </a:lnTo>
                  <a:lnTo>
                    <a:pt x="1546" y="1868"/>
                  </a:lnTo>
                  <a:lnTo>
                    <a:pt x="1553" y="1873"/>
                  </a:lnTo>
                  <a:lnTo>
                    <a:pt x="1559" y="1879"/>
                  </a:lnTo>
                  <a:lnTo>
                    <a:pt x="1559" y="1879"/>
                  </a:lnTo>
                  <a:lnTo>
                    <a:pt x="1590" y="1908"/>
                  </a:lnTo>
                  <a:lnTo>
                    <a:pt x="1623" y="1939"/>
                  </a:lnTo>
                  <a:lnTo>
                    <a:pt x="1660" y="1972"/>
                  </a:lnTo>
                  <a:lnTo>
                    <a:pt x="1660" y="1972"/>
                  </a:lnTo>
                  <a:lnTo>
                    <a:pt x="1698" y="2004"/>
                  </a:lnTo>
                  <a:lnTo>
                    <a:pt x="1732" y="2031"/>
                  </a:lnTo>
                  <a:lnTo>
                    <a:pt x="1766" y="2058"/>
                  </a:lnTo>
                  <a:lnTo>
                    <a:pt x="1766" y="2058"/>
                  </a:lnTo>
                  <a:lnTo>
                    <a:pt x="1775" y="2061"/>
                  </a:lnTo>
                  <a:lnTo>
                    <a:pt x="1784" y="2062"/>
                  </a:lnTo>
                  <a:lnTo>
                    <a:pt x="1794" y="2061"/>
                  </a:lnTo>
                  <a:lnTo>
                    <a:pt x="1800" y="2059"/>
                  </a:lnTo>
                  <a:lnTo>
                    <a:pt x="1804" y="2056"/>
                  </a:lnTo>
                  <a:lnTo>
                    <a:pt x="1804" y="2056"/>
                  </a:lnTo>
                  <a:lnTo>
                    <a:pt x="1824" y="2041"/>
                  </a:lnTo>
                  <a:lnTo>
                    <a:pt x="1865" y="2006"/>
                  </a:lnTo>
                  <a:lnTo>
                    <a:pt x="1865" y="2006"/>
                  </a:lnTo>
                  <a:lnTo>
                    <a:pt x="1887" y="1988"/>
                  </a:lnTo>
                  <a:lnTo>
                    <a:pt x="1905" y="1970"/>
                  </a:lnTo>
                  <a:lnTo>
                    <a:pt x="1923" y="1954"/>
                  </a:lnTo>
                  <a:lnTo>
                    <a:pt x="1923" y="1954"/>
                  </a:lnTo>
                  <a:lnTo>
                    <a:pt x="1927" y="1950"/>
                  </a:lnTo>
                  <a:lnTo>
                    <a:pt x="1930" y="1945"/>
                  </a:lnTo>
                  <a:lnTo>
                    <a:pt x="1933" y="1935"/>
                  </a:lnTo>
                  <a:lnTo>
                    <a:pt x="1933" y="1925"/>
                  </a:lnTo>
                  <a:lnTo>
                    <a:pt x="1932" y="1917"/>
                  </a:lnTo>
                  <a:lnTo>
                    <a:pt x="1932" y="1917"/>
                  </a:lnTo>
                  <a:lnTo>
                    <a:pt x="1911" y="1879"/>
                  </a:lnTo>
                  <a:lnTo>
                    <a:pt x="1890" y="1840"/>
                  </a:lnTo>
                  <a:lnTo>
                    <a:pt x="1864" y="1797"/>
                  </a:lnTo>
                  <a:lnTo>
                    <a:pt x="1864" y="1797"/>
                  </a:lnTo>
                  <a:lnTo>
                    <a:pt x="1837" y="1756"/>
                  </a:lnTo>
                  <a:lnTo>
                    <a:pt x="1812" y="1719"/>
                  </a:lnTo>
                  <a:lnTo>
                    <a:pt x="1787" y="1685"/>
                  </a:lnTo>
                  <a:lnTo>
                    <a:pt x="1787" y="1685"/>
                  </a:lnTo>
                  <a:lnTo>
                    <a:pt x="1782" y="1677"/>
                  </a:lnTo>
                  <a:lnTo>
                    <a:pt x="1779" y="1670"/>
                  </a:lnTo>
                  <a:lnTo>
                    <a:pt x="1776" y="1661"/>
                  </a:lnTo>
                  <a:lnTo>
                    <a:pt x="1776" y="1654"/>
                  </a:lnTo>
                  <a:lnTo>
                    <a:pt x="1776" y="1645"/>
                  </a:lnTo>
                  <a:lnTo>
                    <a:pt x="1778" y="1638"/>
                  </a:lnTo>
                  <a:lnTo>
                    <a:pt x="1781" y="1630"/>
                  </a:lnTo>
                  <a:lnTo>
                    <a:pt x="1784" y="1624"/>
                  </a:lnTo>
                  <a:lnTo>
                    <a:pt x="1822" y="1567"/>
                  </a:lnTo>
                  <a:lnTo>
                    <a:pt x="1822" y="1567"/>
                  </a:lnTo>
                  <a:lnTo>
                    <a:pt x="1844" y="1527"/>
                  </a:lnTo>
                  <a:lnTo>
                    <a:pt x="1855" y="1507"/>
                  </a:lnTo>
                  <a:lnTo>
                    <a:pt x="1855" y="1507"/>
                  </a:lnTo>
                  <a:lnTo>
                    <a:pt x="1859" y="1501"/>
                  </a:lnTo>
                  <a:lnTo>
                    <a:pt x="1865" y="1496"/>
                  </a:lnTo>
                  <a:lnTo>
                    <a:pt x="1871" y="1491"/>
                  </a:lnTo>
                  <a:lnTo>
                    <a:pt x="1878" y="1487"/>
                  </a:lnTo>
                  <a:lnTo>
                    <a:pt x="1886" y="1484"/>
                  </a:lnTo>
                  <a:lnTo>
                    <a:pt x="1895" y="1482"/>
                  </a:lnTo>
                  <a:lnTo>
                    <a:pt x="1902" y="1481"/>
                  </a:lnTo>
                  <a:lnTo>
                    <a:pt x="1911" y="1482"/>
                  </a:lnTo>
                  <a:lnTo>
                    <a:pt x="1911" y="1482"/>
                  </a:lnTo>
                  <a:lnTo>
                    <a:pt x="1954" y="1488"/>
                  </a:lnTo>
                  <a:lnTo>
                    <a:pt x="1997" y="1494"/>
                  </a:lnTo>
                  <a:lnTo>
                    <a:pt x="2046" y="1499"/>
                  </a:lnTo>
                  <a:lnTo>
                    <a:pt x="2046" y="1499"/>
                  </a:lnTo>
                  <a:lnTo>
                    <a:pt x="2096" y="1503"/>
                  </a:lnTo>
                  <a:lnTo>
                    <a:pt x="2140" y="1504"/>
                  </a:lnTo>
                  <a:lnTo>
                    <a:pt x="2185" y="1506"/>
                  </a:lnTo>
                  <a:lnTo>
                    <a:pt x="2185" y="1506"/>
                  </a:lnTo>
                  <a:lnTo>
                    <a:pt x="2189" y="1504"/>
                  </a:lnTo>
                  <a:lnTo>
                    <a:pt x="2193" y="1503"/>
                  </a:lnTo>
                  <a:lnTo>
                    <a:pt x="2201" y="1499"/>
                  </a:lnTo>
                  <a:lnTo>
                    <a:pt x="2208" y="1491"/>
                  </a:lnTo>
                  <a:lnTo>
                    <a:pt x="2213" y="1482"/>
                  </a:lnTo>
                  <a:lnTo>
                    <a:pt x="2233" y="1410"/>
                  </a:lnTo>
                  <a:lnTo>
                    <a:pt x="2250" y="1328"/>
                  </a:lnTo>
                  <a:lnTo>
                    <a:pt x="2250" y="1328"/>
                  </a:lnTo>
                  <a:lnTo>
                    <a:pt x="2250" y="1318"/>
                  </a:lnTo>
                  <a:lnTo>
                    <a:pt x="2247" y="1308"/>
                  </a:lnTo>
                  <a:lnTo>
                    <a:pt x="2242" y="1300"/>
                  </a:lnTo>
                  <a:lnTo>
                    <a:pt x="2239" y="1297"/>
                  </a:lnTo>
                  <a:lnTo>
                    <a:pt x="2235" y="1294"/>
                  </a:lnTo>
                  <a:lnTo>
                    <a:pt x="2235" y="1294"/>
                  </a:lnTo>
                  <a:close/>
                  <a:moveTo>
                    <a:pt x="1126" y="1373"/>
                  </a:moveTo>
                  <a:lnTo>
                    <a:pt x="1126" y="1373"/>
                  </a:lnTo>
                  <a:lnTo>
                    <a:pt x="1102" y="1371"/>
                  </a:lnTo>
                  <a:lnTo>
                    <a:pt x="1080" y="1368"/>
                  </a:lnTo>
                  <a:lnTo>
                    <a:pt x="1058" y="1362"/>
                  </a:lnTo>
                  <a:lnTo>
                    <a:pt x="1037" y="1355"/>
                  </a:lnTo>
                  <a:lnTo>
                    <a:pt x="1016" y="1346"/>
                  </a:lnTo>
                  <a:lnTo>
                    <a:pt x="998" y="1334"/>
                  </a:lnTo>
                  <a:lnTo>
                    <a:pt x="981" y="1321"/>
                  </a:lnTo>
                  <a:lnTo>
                    <a:pt x="964" y="1306"/>
                  </a:lnTo>
                  <a:lnTo>
                    <a:pt x="950" y="1290"/>
                  </a:lnTo>
                  <a:lnTo>
                    <a:pt x="936" y="1272"/>
                  </a:lnTo>
                  <a:lnTo>
                    <a:pt x="926" y="1254"/>
                  </a:lnTo>
                  <a:lnTo>
                    <a:pt x="916" y="1234"/>
                  </a:lnTo>
                  <a:lnTo>
                    <a:pt x="908" y="1213"/>
                  </a:lnTo>
                  <a:lnTo>
                    <a:pt x="902" y="1191"/>
                  </a:lnTo>
                  <a:lnTo>
                    <a:pt x="899" y="1169"/>
                  </a:lnTo>
                  <a:lnTo>
                    <a:pt x="898" y="1145"/>
                  </a:lnTo>
                  <a:lnTo>
                    <a:pt x="898" y="1145"/>
                  </a:lnTo>
                  <a:lnTo>
                    <a:pt x="899" y="1123"/>
                  </a:lnTo>
                  <a:lnTo>
                    <a:pt x="902" y="1099"/>
                  </a:lnTo>
                  <a:lnTo>
                    <a:pt x="908" y="1078"/>
                  </a:lnTo>
                  <a:lnTo>
                    <a:pt x="916" y="1058"/>
                  </a:lnTo>
                  <a:lnTo>
                    <a:pt x="926" y="1037"/>
                  </a:lnTo>
                  <a:lnTo>
                    <a:pt x="936" y="1018"/>
                  </a:lnTo>
                  <a:lnTo>
                    <a:pt x="950" y="1002"/>
                  </a:lnTo>
                  <a:lnTo>
                    <a:pt x="964" y="985"/>
                  </a:lnTo>
                  <a:lnTo>
                    <a:pt x="981" y="970"/>
                  </a:lnTo>
                  <a:lnTo>
                    <a:pt x="998" y="957"/>
                  </a:lnTo>
                  <a:lnTo>
                    <a:pt x="1016" y="945"/>
                  </a:lnTo>
                  <a:lnTo>
                    <a:pt x="1037" y="936"/>
                  </a:lnTo>
                  <a:lnTo>
                    <a:pt x="1058" y="929"/>
                  </a:lnTo>
                  <a:lnTo>
                    <a:pt x="1080" y="923"/>
                  </a:lnTo>
                  <a:lnTo>
                    <a:pt x="1102" y="920"/>
                  </a:lnTo>
                  <a:lnTo>
                    <a:pt x="1126" y="919"/>
                  </a:lnTo>
                  <a:lnTo>
                    <a:pt x="1126" y="919"/>
                  </a:lnTo>
                  <a:lnTo>
                    <a:pt x="1148" y="920"/>
                  </a:lnTo>
                  <a:lnTo>
                    <a:pt x="1171" y="923"/>
                  </a:lnTo>
                  <a:lnTo>
                    <a:pt x="1192" y="929"/>
                  </a:lnTo>
                  <a:lnTo>
                    <a:pt x="1213" y="936"/>
                  </a:lnTo>
                  <a:lnTo>
                    <a:pt x="1234" y="945"/>
                  </a:lnTo>
                  <a:lnTo>
                    <a:pt x="1253" y="957"/>
                  </a:lnTo>
                  <a:lnTo>
                    <a:pt x="1269" y="970"/>
                  </a:lnTo>
                  <a:lnTo>
                    <a:pt x="1285" y="985"/>
                  </a:lnTo>
                  <a:lnTo>
                    <a:pt x="1300" y="1002"/>
                  </a:lnTo>
                  <a:lnTo>
                    <a:pt x="1313" y="1018"/>
                  </a:lnTo>
                  <a:lnTo>
                    <a:pt x="1325" y="1037"/>
                  </a:lnTo>
                  <a:lnTo>
                    <a:pt x="1334" y="1058"/>
                  </a:lnTo>
                  <a:lnTo>
                    <a:pt x="1342" y="1078"/>
                  </a:lnTo>
                  <a:lnTo>
                    <a:pt x="1347" y="1099"/>
                  </a:lnTo>
                  <a:lnTo>
                    <a:pt x="1350" y="1123"/>
                  </a:lnTo>
                  <a:lnTo>
                    <a:pt x="1352" y="1145"/>
                  </a:lnTo>
                  <a:lnTo>
                    <a:pt x="1352" y="1145"/>
                  </a:lnTo>
                  <a:lnTo>
                    <a:pt x="1350" y="1169"/>
                  </a:lnTo>
                  <a:lnTo>
                    <a:pt x="1347" y="1191"/>
                  </a:lnTo>
                  <a:lnTo>
                    <a:pt x="1342" y="1213"/>
                  </a:lnTo>
                  <a:lnTo>
                    <a:pt x="1334" y="1234"/>
                  </a:lnTo>
                  <a:lnTo>
                    <a:pt x="1325" y="1254"/>
                  </a:lnTo>
                  <a:lnTo>
                    <a:pt x="1313" y="1272"/>
                  </a:lnTo>
                  <a:lnTo>
                    <a:pt x="1300" y="1290"/>
                  </a:lnTo>
                  <a:lnTo>
                    <a:pt x="1285" y="1306"/>
                  </a:lnTo>
                  <a:lnTo>
                    <a:pt x="1269" y="1321"/>
                  </a:lnTo>
                  <a:lnTo>
                    <a:pt x="1253" y="1334"/>
                  </a:lnTo>
                  <a:lnTo>
                    <a:pt x="1234" y="1346"/>
                  </a:lnTo>
                  <a:lnTo>
                    <a:pt x="1213" y="1355"/>
                  </a:lnTo>
                  <a:lnTo>
                    <a:pt x="1192" y="1362"/>
                  </a:lnTo>
                  <a:lnTo>
                    <a:pt x="1171" y="1368"/>
                  </a:lnTo>
                  <a:lnTo>
                    <a:pt x="1148" y="1371"/>
                  </a:lnTo>
                  <a:lnTo>
                    <a:pt x="1126" y="1373"/>
                  </a:lnTo>
                  <a:lnTo>
                    <a:pt x="1126" y="1373"/>
                  </a:lnTo>
                  <a:close/>
                </a:path>
              </a:pathLst>
            </a:custGeom>
            <a:solidFill>
              <a:srgbClr val="24D4E2"/>
            </a:solidFill>
            <a:ln w="9525">
              <a:noFill/>
              <a:prstDash val="sysDash"/>
              <a:miter lim="800000"/>
              <a:headEnd/>
              <a:tailEnd/>
            </a:ln>
          </p:spPr>
          <p:txBody>
            <a:bodyPr lIns="27432" tIns="27432" rIns="27432" bIns="27432" anchor="ctr" anchorCtr="1"/>
            <a:lstStyle/>
            <a:p>
              <a:pPr algn="ctr">
                <a:lnSpc>
                  <a:spcPct val="85000"/>
                </a:lnSpc>
                <a:spcBef>
                  <a:spcPct val="20000"/>
                </a:spcBef>
              </a:pPr>
              <a:endParaRPr lang="en-US" sz="2400" b="1" dirty="0">
                <a:solidFill>
                  <a:srgbClr val="FFFFFF"/>
                </a:solidFill>
                <a:latin typeface="Arial Narrow" pitchFamily="112" charset="0"/>
              </a:endParaRPr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9249470" y="4471868"/>
              <a:ext cx="740518" cy="293988"/>
            </a:xfrm>
            <a:custGeom>
              <a:avLst/>
              <a:gdLst/>
              <a:ahLst/>
              <a:cxnLst>
                <a:cxn ang="0">
                  <a:pos x="3430" y="953"/>
                </a:cxn>
                <a:cxn ang="0">
                  <a:pos x="3321" y="797"/>
                </a:cxn>
                <a:cxn ang="0">
                  <a:pos x="3197" y="652"/>
                </a:cxn>
                <a:cxn ang="0">
                  <a:pos x="3062" y="518"/>
                </a:cxn>
                <a:cxn ang="0">
                  <a:pos x="2914" y="399"/>
                </a:cxn>
                <a:cxn ang="0">
                  <a:pos x="2755" y="293"/>
                </a:cxn>
                <a:cxn ang="0">
                  <a:pos x="2587" y="202"/>
                </a:cxn>
                <a:cxn ang="0">
                  <a:pos x="2411" y="127"/>
                </a:cxn>
                <a:cxn ang="0">
                  <a:pos x="2225" y="68"/>
                </a:cxn>
                <a:cxn ang="0">
                  <a:pos x="2034" y="27"/>
                </a:cxn>
                <a:cxn ang="0">
                  <a:pos x="1835" y="4"/>
                </a:cxn>
                <a:cxn ang="0">
                  <a:pos x="1699" y="0"/>
                </a:cxn>
                <a:cxn ang="0">
                  <a:pos x="1503" y="9"/>
                </a:cxn>
                <a:cxn ang="0">
                  <a:pos x="1312" y="37"/>
                </a:cxn>
                <a:cxn ang="0">
                  <a:pos x="1126" y="81"/>
                </a:cxn>
                <a:cxn ang="0">
                  <a:pos x="948" y="143"/>
                </a:cxn>
                <a:cxn ang="0">
                  <a:pos x="777" y="219"/>
                </a:cxn>
                <a:cxn ang="0">
                  <a:pos x="615" y="311"/>
                </a:cxn>
                <a:cxn ang="0">
                  <a:pos x="464" y="415"/>
                </a:cxn>
                <a:cxn ang="0">
                  <a:pos x="321" y="535"/>
                </a:cxn>
                <a:cxn ang="0">
                  <a:pos x="191" y="664"/>
                </a:cxn>
                <a:cxn ang="0">
                  <a:pos x="72" y="807"/>
                </a:cxn>
                <a:cxn ang="0">
                  <a:pos x="385" y="897"/>
                </a:cxn>
                <a:cxn ang="0">
                  <a:pos x="599" y="1237"/>
                </a:cxn>
                <a:cxn ang="0">
                  <a:pos x="676" y="1141"/>
                </a:cxn>
                <a:cxn ang="0">
                  <a:pos x="761" y="1055"/>
                </a:cxn>
                <a:cxn ang="0">
                  <a:pos x="852" y="975"/>
                </a:cxn>
                <a:cxn ang="0">
                  <a:pos x="951" y="904"/>
                </a:cxn>
                <a:cxn ang="0">
                  <a:pos x="1056" y="841"/>
                </a:cxn>
                <a:cxn ang="0">
                  <a:pos x="1168" y="788"/>
                </a:cxn>
                <a:cxn ang="0">
                  <a:pos x="1282" y="745"/>
                </a:cxn>
                <a:cxn ang="0">
                  <a:pos x="1403" y="713"/>
                </a:cxn>
                <a:cxn ang="0">
                  <a:pos x="1528" y="691"/>
                </a:cxn>
                <a:cxn ang="0">
                  <a:pos x="1657" y="680"/>
                </a:cxn>
                <a:cxn ang="0">
                  <a:pos x="1743" y="680"/>
                </a:cxn>
                <a:cxn ang="0">
                  <a:pos x="1875" y="691"/>
                </a:cxn>
                <a:cxn ang="0">
                  <a:pos x="2001" y="713"/>
                </a:cxn>
                <a:cxn ang="0">
                  <a:pos x="2123" y="747"/>
                </a:cxn>
                <a:cxn ang="0">
                  <a:pos x="2240" y="791"/>
                </a:cxn>
                <a:cxn ang="0">
                  <a:pos x="2353" y="845"/>
                </a:cxn>
                <a:cxn ang="0">
                  <a:pos x="2458" y="910"/>
                </a:cxn>
                <a:cxn ang="0">
                  <a:pos x="2558" y="984"/>
                </a:cxn>
                <a:cxn ang="0">
                  <a:pos x="2651" y="1065"/>
                </a:cxn>
                <a:cxn ang="0">
                  <a:pos x="2735" y="1155"/>
                </a:cxn>
                <a:cxn ang="0">
                  <a:pos x="2811" y="1252"/>
                </a:cxn>
                <a:cxn ang="0">
                  <a:pos x="2636" y="1402"/>
                </a:cxn>
                <a:cxn ang="0">
                  <a:pos x="3624" y="844"/>
                </a:cxn>
              </a:cxnLst>
              <a:rect l="0" t="0" r="r" b="b"/>
              <a:pathLst>
                <a:path w="3626" h="1438">
                  <a:moveTo>
                    <a:pt x="3624" y="844"/>
                  </a:moveTo>
                  <a:lnTo>
                    <a:pt x="3430" y="953"/>
                  </a:lnTo>
                  <a:lnTo>
                    <a:pt x="3430" y="953"/>
                  </a:lnTo>
                  <a:lnTo>
                    <a:pt x="3395" y="900"/>
                  </a:lnTo>
                  <a:lnTo>
                    <a:pt x="3358" y="847"/>
                  </a:lnTo>
                  <a:lnTo>
                    <a:pt x="3321" y="797"/>
                  </a:lnTo>
                  <a:lnTo>
                    <a:pt x="3281" y="747"/>
                  </a:lnTo>
                  <a:lnTo>
                    <a:pt x="3240" y="698"/>
                  </a:lnTo>
                  <a:lnTo>
                    <a:pt x="3197" y="652"/>
                  </a:lnTo>
                  <a:lnTo>
                    <a:pt x="3153" y="607"/>
                  </a:lnTo>
                  <a:lnTo>
                    <a:pt x="3109" y="563"/>
                  </a:lnTo>
                  <a:lnTo>
                    <a:pt x="3062" y="518"/>
                  </a:lnTo>
                  <a:lnTo>
                    <a:pt x="3013" y="477"/>
                  </a:lnTo>
                  <a:lnTo>
                    <a:pt x="2964" y="437"/>
                  </a:lnTo>
                  <a:lnTo>
                    <a:pt x="2914" y="399"/>
                  </a:lnTo>
                  <a:lnTo>
                    <a:pt x="2863" y="362"/>
                  </a:lnTo>
                  <a:lnTo>
                    <a:pt x="2810" y="327"/>
                  </a:lnTo>
                  <a:lnTo>
                    <a:pt x="2755" y="293"/>
                  </a:lnTo>
                  <a:lnTo>
                    <a:pt x="2701" y="261"/>
                  </a:lnTo>
                  <a:lnTo>
                    <a:pt x="2645" y="231"/>
                  </a:lnTo>
                  <a:lnTo>
                    <a:pt x="2587" y="202"/>
                  </a:lnTo>
                  <a:lnTo>
                    <a:pt x="2530" y="175"/>
                  </a:lnTo>
                  <a:lnTo>
                    <a:pt x="2471" y="150"/>
                  </a:lnTo>
                  <a:lnTo>
                    <a:pt x="2411" y="127"/>
                  </a:lnTo>
                  <a:lnTo>
                    <a:pt x="2350" y="105"/>
                  </a:lnTo>
                  <a:lnTo>
                    <a:pt x="2288" y="85"/>
                  </a:lnTo>
                  <a:lnTo>
                    <a:pt x="2225" y="68"/>
                  </a:lnTo>
                  <a:lnTo>
                    <a:pt x="2162" y="52"/>
                  </a:lnTo>
                  <a:lnTo>
                    <a:pt x="2098" y="38"/>
                  </a:lnTo>
                  <a:lnTo>
                    <a:pt x="2034" y="27"/>
                  </a:lnTo>
                  <a:lnTo>
                    <a:pt x="1967" y="16"/>
                  </a:lnTo>
                  <a:lnTo>
                    <a:pt x="1903" y="9"/>
                  </a:lnTo>
                  <a:lnTo>
                    <a:pt x="1835" y="4"/>
                  </a:lnTo>
                  <a:lnTo>
                    <a:pt x="1768" y="0"/>
                  </a:lnTo>
                  <a:lnTo>
                    <a:pt x="1699" y="0"/>
                  </a:lnTo>
                  <a:lnTo>
                    <a:pt x="1699" y="0"/>
                  </a:lnTo>
                  <a:lnTo>
                    <a:pt x="1634" y="0"/>
                  </a:lnTo>
                  <a:lnTo>
                    <a:pt x="1568" y="3"/>
                  </a:lnTo>
                  <a:lnTo>
                    <a:pt x="1503" y="9"/>
                  </a:lnTo>
                  <a:lnTo>
                    <a:pt x="1439" y="16"/>
                  </a:lnTo>
                  <a:lnTo>
                    <a:pt x="1375" y="25"/>
                  </a:lnTo>
                  <a:lnTo>
                    <a:pt x="1312" y="37"/>
                  </a:lnTo>
                  <a:lnTo>
                    <a:pt x="1250" y="49"/>
                  </a:lnTo>
                  <a:lnTo>
                    <a:pt x="1188" y="65"/>
                  </a:lnTo>
                  <a:lnTo>
                    <a:pt x="1126" y="81"/>
                  </a:lnTo>
                  <a:lnTo>
                    <a:pt x="1066" y="100"/>
                  </a:lnTo>
                  <a:lnTo>
                    <a:pt x="1007" y="121"/>
                  </a:lnTo>
                  <a:lnTo>
                    <a:pt x="948" y="143"/>
                  </a:lnTo>
                  <a:lnTo>
                    <a:pt x="891" y="166"/>
                  </a:lnTo>
                  <a:lnTo>
                    <a:pt x="833" y="191"/>
                  </a:lnTo>
                  <a:lnTo>
                    <a:pt x="777" y="219"/>
                  </a:lnTo>
                  <a:lnTo>
                    <a:pt x="723" y="247"/>
                  </a:lnTo>
                  <a:lnTo>
                    <a:pt x="668" y="278"/>
                  </a:lnTo>
                  <a:lnTo>
                    <a:pt x="615" y="311"/>
                  </a:lnTo>
                  <a:lnTo>
                    <a:pt x="564" y="345"/>
                  </a:lnTo>
                  <a:lnTo>
                    <a:pt x="514" y="380"/>
                  </a:lnTo>
                  <a:lnTo>
                    <a:pt x="464" y="415"/>
                  </a:lnTo>
                  <a:lnTo>
                    <a:pt x="415" y="454"/>
                  </a:lnTo>
                  <a:lnTo>
                    <a:pt x="368" y="493"/>
                  </a:lnTo>
                  <a:lnTo>
                    <a:pt x="321" y="535"/>
                  </a:lnTo>
                  <a:lnTo>
                    <a:pt x="276" y="576"/>
                  </a:lnTo>
                  <a:lnTo>
                    <a:pt x="232" y="620"/>
                  </a:lnTo>
                  <a:lnTo>
                    <a:pt x="191" y="664"/>
                  </a:lnTo>
                  <a:lnTo>
                    <a:pt x="150" y="711"/>
                  </a:lnTo>
                  <a:lnTo>
                    <a:pt x="110" y="759"/>
                  </a:lnTo>
                  <a:lnTo>
                    <a:pt x="72" y="807"/>
                  </a:lnTo>
                  <a:lnTo>
                    <a:pt x="35" y="856"/>
                  </a:lnTo>
                  <a:lnTo>
                    <a:pt x="0" y="907"/>
                  </a:lnTo>
                  <a:lnTo>
                    <a:pt x="385" y="897"/>
                  </a:lnTo>
                  <a:lnTo>
                    <a:pt x="575" y="1270"/>
                  </a:lnTo>
                  <a:lnTo>
                    <a:pt x="575" y="1270"/>
                  </a:lnTo>
                  <a:lnTo>
                    <a:pt x="599" y="1237"/>
                  </a:lnTo>
                  <a:lnTo>
                    <a:pt x="624" y="1205"/>
                  </a:lnTo>
                  <a:lnTo>
                    <a:pt x="649" y="1172"/>
                  </a:lnTo>
                  <a:lnTo>
                    <a:pt x="676" y="1141"/>
                  </a:lnTo>
                  <a:lnTo>
                    <a:pt x="704" y="1112"/>
                  </a:lnTo>
                  <a:lnTo>
                    <a:pt x="732" y="1083"/>
                  </a:lnTo>
                  <a:lnTo>
                    <a:pt x="761" y="1055"/>
                  </a:lnTo>
                  <a:lnTo>
                    <a:pt x="791" y="1028"/>
                  </a:lnTo>
                  <a:lnTo>
                    <a:pt x="821" y="1000"/>
                  </a:lnTo>
                  <a:lnTo>
                    <a:pt x="852" y="975"/>
                  </a:lnTo>
                  <a:lnTo>
                    <a:pt x="885" y="950"/>
                  </a:lnTo>
                  <a:lnTo>
                    <a:pt x="917" y="926"/>
                  </a:lnTo>
                  <a:lnTo>
                    <a:pt x="951" y="904"/>
                  </a:lnTo>
                  <a:lnTo>
                    <a:pt x="985" y="882"/>
                  </a:lnTo>
                  <a:lnTo>
                    <a:pt x="1020" y="862"/>
                  </a:lnTo>
                  <a:lnTo>
                    <a:pt x="1056" y="841"/>
                  </a:lnTo>
                  <a:lnTo>
                    <a:pt x="1092" y="822"/>
                  </a:lnTo>
                  <a:lnTo>
                    <a:pt x="1129" y="804"/>
                  </a:lnTo>
                  <a:lnTo>
                    <a:pt x="1168" y="788"/>
                  </a:lnTo>
                  <a:lnTo>
                    <a:pt x="1204" y="773"/>
                  </a:lnTo>
                  <a:lnTo>
                    <a:pt x="1244" y="759"/>
                  </a:lnTo>
                  <a:lnTo>
                    <a:pt x="1282" y="745"/>
                  </a:lnTo>
                  <a:lnTo>
                    <a:pt x="1322" y="734"/>
                  </a:lnTo>
                  <a:lnTo>
                    <a:pt x="1363" y="722"/>
                  </a:lnTo>
                  <a:lnTo>
                    <a:pt x="1403" y="713"/>
                  </a:lnTo>
                  <a:lnTo>
                    <a:pt x="1444" y="704"/>
                  </a:lnTo>
                  <a:lnTo>
                    <a:pt x="1486" y="697"/>
                  </a:lnTo>
                  <a:lnTo>
                    <a:pt x="1528" y="691"/>
                  </a:lnTo>
                  <a:lnTo>
                    <a:pt x="1571" y="686"/>
                  </a:lnTo>
                  <a:lnTo>
                    <a:pt x="1614" y="682"/>
                  </a:lnTo>
                  <a:lnTo>
                    <a:pt x="1657" y="680"/>
                  </a:lnTo>
                  <a:lnTo>
                    <a:pt x="1699" y="680"/>
                  </a:lnTo>
                  <a:lnTo>
                    <a:pt x="1699" y="680"/>
                  </a:lnTo>
                  <a:lnTo>
                    <a:pt x="1743" y="680"/>
                  </a:lnTo>
                  <a:lnTo>
                    <a:pt x="1788" y="682"/>
                  </a:lnTo>
                  <a:lnTo>
                    <a:pt x="1832" y="686"/>
                  </a:lnTo>
                  <a:lnTo>
                    <a:pt x="1875" y="691"/>
                  </a:lnTo>
                  <a:lnTo>
                    <a:pt x="1917" y="697"/>
                  </a:lnTo>
                  <a:lnTo>
                    <a:pt x="1958" y="704"/>
                  </a:lnTo>
                  <a:lnTo>
                    <a:pt x="2001" y="713"/>
                  </a:lnTo>
                  <a:lnTo>
                    <a:pt x="2042" y="723"/>
                  </a:lnTo>
                  <a:lnTo>
                    <a:pt x="2082" y="735"/>
                  </a:lnTo>
                  <a:lnTo>
                    <a:pt x="2123" y="747"/>
                  </a:lnTo>
                  <a:lnTo>
                    <a:pt x="2163" y="760"/>
                  </a:lnTo>
                  <a:lnTo>
                    <a:pt x="2202" y="775"/>
                  </a:lnTo>
                  <a:lnTo>
                    <a:pt x="2240" y="791"/>
                  </a:lnTo>
                  <a:lnTo>
                    <a:pt x="2278" y="809"/>
                  </a:lnTo>
                  <a:lnTo>
                    <a:pt x="2316" y="826"/>
                  </a:lnTo>
                  <a:lnTo>
                    <a:pt x="2353" y="845"/>
                  </a:lnTo>
                  <a:lnTo>
                    <a:pt x="2389" y="866"/>
                  </a:lnTo>
                  <a:lnTo>
                    <a:pt x="2424" y="888"/>
                  </a:lnTo>
                  <a:lnTo>
                    <a:pt x="2458" y="910"/>
                  </a:lnTo>
                  <a:lnTo>
                    <a:pt x="2493" y="934"/>
                  </a:lnTo>
                  <a:lnTo>
                    <a:pt x="2526" y="959"/>
                  </a:lnTo>
                  <a:lnTo>
                    <a:pt x="2558" y="984"/>
                  </a:lnTo>
                  <a:lnTo>
                    <a:pt x="2589" y="1010"/>
                  </a:lnTo>
                  <a:lnTo>
                    <a:pt x="2620" y="1037"/>
                  </a:lnTo>
                  <a:lnTo>
                    <a:pt x="2651" y="1065"/>
                  </a:lnTo>
                  <a:lnTo>
                    <a:pt x="2680" y="1094"/>
                  </a:lnTo>
                  <a:lnTo>
                    <a:pt x="2708" y="1124"/>
                  </a:lnTo>
                  <a:lnTo>
                    <a:pt x="2735" y="1155"/>
                  </a:lnTo>
                  <a:lnTo>
                    <a:pt x="2761" y="1187"/>
                  </a:lnTo>
                  <a:lnTo>
                    <a:pt x="2786" y="1220"/>
                  </a:lnTo>
                  <a:lnTo>
                    <a:pt x="2811" y="1252"/>
                  </a:lnTo>
                  <a:lnTo>
                    <a:pt x="2835" y="1286"/>
                  </a:lnTo>
                  <a:lnTo>
                    <a:pt x="2635" y="1399"/>
                  </a:lnTo>
                  <a:lnTo>
                    <a:pt x="2636" y="1402"/>
                  </a:lnTo>
                  <a:lnTo>
                    <a:pt x="3306" y="1438"/>
                  </a:lnTo>
                  <a:lnTo>
                    <a:pt x="3626" y="847"/>
                  </a:lnTo>
                  <a:lnTo>
                    <a:pt x="3624" y="84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700" dirty="0"/>
            </a:p>
          </p:txBody>
        </p:sp>
      </p:grpSp>
      <p:sp>
        <p:nvSpPr>
          <p:cNvPr id="38" name="Oval 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507397" y="1463013"/>
            <a:ext cx="693504" cy="693504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>
            <a:bevelT w="44450" prst="angle"/>
          </a:sp3d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 dirty="0"/>
          </a:p>
        </p:txBody>
      </p:sp>
      <p:sp>
        <p:nvSpPr>
          <p:cNvPr id="39" name="Rectangle 38"/>
          <p:cNvSpPr/>
          <p:nvPr/>
        </p:nvSpPr>
        <p:spPr>
          <a:xfrm>
            <a:off x="948278" y="1356780"/>
            <a:ext cx="6244061" cy="925619"/>
          </a:xfrm>
          <a:prstGeom prst="rect">
            <a:avLst/>
          </a:prstGeom>
          <a:solidFill>
            <a:schemeClr val="bg1"/>
          </a:solidFill>
          <a:ln w="19050">
            <a:solidFill>
              <a:srgbClr val="F0E400"/>
            </a:solidFill>
            <a:round/>
            <a:headEnd/>
            <a:tailEnd/>
          </a:ln>
          <a:effectLst/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charset="0"/>
                <a:ea typeface="Arial Black" charset="0"/>
                <a:cs typeface="Arial Black" charset="0"/>
              </a:rPr>
              <a:t>Introduction </a:t>
            </a:r>
          </a:p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Abstract, Statement of Problems, Objectives , Scopes 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00101" y="2695745"/>
            <a:ext cx="6244061" cy="892799"/>
          </a:xfrm>
          <a:prstGeom prst="rect">
            <a:avLst/>
          </a:prstGeom>
          <a:solidFill>
            <a:schemeClr val="bg1"/>
          </a:solidFill>
          <a:ln w="19050">
            <a:solidFill>
              <a:srgbClr val="FF7E00"/>
            </a:solidFill>
            <a:round/>
            <a:headEnd/>
            <a:tailEnd/>
          </a:ln>
          <a:effectLst/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charset="0"/>
                <a:ea typeface="Arial Black" charset="0"/>
                <a:cs typeface="Arial Black" charset="0"/>
              </a:rPr>
              <a:t>Methodology </a:t>
            </a:r>
          </a:p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Methodology and Tools to Use </a:t>
            </a:r>
          </a:p>
        </p:txBody>
      </p:sp>
      <p:sp>
        <p:nvSpPr>
          <p:cNvPr id="47" name="Rectangle 46"/>
          <p:cNvSpPr/>
          <p:nvPr/>
        </p:nvSpPr>
        <p:spPr>
          <a:xfrm>
            <a:off x="685800" y="4045743"/>
            <a:ext cx="6527853" cy="914400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  <a:round/>
            <a:headEnd/>
            <a:tailEnd/>
          </a:ln>
          <a:effectLst/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charset="0"/>
                <a:ea typeface="Arial Black" charset="0"/>
                <a:cs typeface="Arial Black" charset="0"/>
              </a:rPr>
              <a:t>Feasibility </a:t>
            </a:r>
          </a:p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Technical Feasibility ,Economic Feasibility ,Operational Feasibility </a:t>
            </a:r>
          </a:p>
        </p:txBody>
      </p:sp>
      <p:sp>
        <p:nvSpPr>
          <p:cNvPr id="48" name="Rectangle 47"/>
          <p:cNvSpPr/>
          <p:nvPr/>
        </p:nvSpPr>
        <p:spPr>
          <a:xfrm>
            <a:off x="800101" y="5417342"/>
            <a:ext cx="6244061" cy="914402"/>
          </a:xfrm>
          <a:prstGeom prst="rect">
            <a:avLst/>
          </a:prstGeom>
          <a:solidFill>
            <a:schemeClr val="bg1"/>
          </a:solidFill>
          <a:ln w="19050">
            <a:solidFill>
              <a:srgbClr val="24D4E2"/>
            </a:solidFill>
            <a:round/>
            <a:headEnd/>
            <a:tailEnd/>
          </a:ln>
          <a:effectLst/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charset="0"/>
                <a:ea typeface="Arial Black" charset="0"/>
                <a:cs typeface="Arial Black" charset="0"/>
              </a:rPr>
              <a:t>Management Plan </a:t>
            </a:r>
          </a:p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Team Configuration ,Communication plan and Change mgt plan .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00101" y="6788942"/>
            <a:ext cx="6244061" cy="914402"/>
          </a:xfrm>
          <a:prstGeom prst="rect">
            <a:avLst/>
          </a:prstGeom>
          <a:solidFill>
            <a:schemeClr val="bg1"/>
          </a:solidFill>
          <a:ln w="19050">
            <a:solidFill>
              <a:srgbClr val="5E8CFF"/>
            </a:solidFill>
            <a:round/>
            <a:headEnd/>
            <a:tailEnd/>
          </a:ln>
          <a:effectLst/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charset="0"/>
                <a:ea typeface="Arial Black" charset="0"/>
                <a:cs typeface="Arial Black" charset="0"/>
              </a:rPr>
              <a:t>System Design </a:t>
            </a:r>
          </a:p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ER-Diagram , Sequences Diagram . </a:t>
            </a:r>
          </a:p>
        </p:txBody>
      </p:sp>
      <p:sp>
        <p:nvSpPr>
          <p:cNvPr id="50" name="Rectangle 49"/>
          <p:cNvSpPr/>
          <p:nvPr/>
        </p:nvSpPr>
        <p:spPr>
          <a:xfrm>
            <a:off x="800101" y="8160542"/>
            <a:ext cx="6244061" cy="914402"/>
          </a:xfrm>
          <a:prstGeom prst="rect">
            <a:avLst/>
          </a:prstGeom>
          <a:solidFill>
            <a:schemeClr val="bg1"/>
          </a:solidFill>
          <a:ln w="19050">
            <a:solidFill>
              <a:srgbClr val="AF6FFF"/>
            </a:solidFill>
            <a:round/>
            <a:headEnd/>
            <a:tailEnd/>
          </a:ln>
          <a:effectLst/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charset="0"/>
                <a:ea typeface="Arial Black" charset="0"/>
                <a:cs typeface="Arial Black" charset="0"/>
              </a:rPr>
              <a:t>Implementation Phase </a:t>
            </a:r>
          </a:p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System User Interfaces  and Sample Codes </a:t>
            </a:r>
          </a:p>
        </p:txBody>
      </p:sp>
      <p:sp>
        <p:nvSpPr>
          <p:cNvPr id="51" name="TextBox 7">
            <a:extLst>
              <a:ext uri="{FF2B5EF4-FFF2-40B4-BE49-F238E27FC236}">
                <a16:creationId xmlns:a16="http://schemas.microsoft.com/office/drawing/2014/main" id="{21B06D3D-D3A4-4BF7-B667-BD0010D295DC}"/>
              </a:ext>
            </a:extLst>
          </p:cNvPr>
          <p:cNvSpPr txBox="1"/>
          <p:nvPr/>
        </p:nvSpPr>
        <p:spPr>
          <a:xfrm>
            <a:off x="1945822" y="-63796"/>
            <a:ext cx="12163469" cy="13511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465"/>
              </a:lnSpc>
            </a:pPr>
            <a:r>
              <a:rPr lang="en-US" sz="9554" dirty="0">
                <a:solidFill>
                  <a:srgbClr val="00569E"/>
                </a:solidFill>
                <a:latin typeface="Barlow Ultra-Bold Italics"/>
              </a:rPr>
              <a:t>Presentation outline</a:t>
            </a:r>
          </a:p>
        </p:txBody>
      </p:sp>
    </p:spTree>
    <p:extLst>
      <p:ext uri="{BB962C8B-B14F-4D97-AF65-F5344CB8AC3E}">
        <p14:creationId xmlns:p14="http://schemas.microsoft.com/office/powerpoint/2010/main" val="11053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80828E-6 4.07407E-6 L 0.11174 0.1828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87" y="91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16176E-6 -1.85185E-6 L -0.09925 -0.1634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62" y="-817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8" presetClass="emp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17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17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43200000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43200000">
                                      <p:cBhvr>
                                        <p:cTn id="16" dur="2000" fill="hold"/>
                                        <p:tgtEl>
                                          <p:spTgt spid="17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43200000">
                                      <p:cBhvr>
                                        <p:cTn id="18" dur="2000" fill="hold"/>
                                        <p:tgtEl>
                                          <p:spTgt spid="17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43200000">
                                      <p:cBhvr>
                                        <p:cTn id="20" dur="2000" fill="hold"/>
                                        <p:tgtEl>
                                          <p:spTgt spid="17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43200000">
                                      <p:cBhvr>
                                        <p:cTn id="22" dur="2000" fill="hold"/>
                                        <p:tgtEl>
                                          <p:spTgt spid="17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6" grpId="0" animBg="1"/>
      <p:bldP spid="41" grpId="0" animBg="1"/>
      <p:bldP spid="40" grpId="0" animBg="1"/>
      <p:bldP spid="1750" grpId="0" animBg="1"/>
      <p:bldP spid="1751" grpId="0" animBg="1"/>
      <p:bldP spid="1765" grpId="0" animBg="1"/>
      <p:bldP spid="1766" grpId="0" animBg="1"/>
      <p:bldP spid="39" grpId="0" animBg="1"/>
      <p:bldP spid="42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518" b="-851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296836" y="-1249660"/>
            <a:ext cx="14083112" cy="12424107"/>
            <a:chOff x="0" y="0"/>
            <a:chExt cx="3709132" cy="32721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09133" cy="3272193"/>
            </a:xfrm>
            <a:custGeom>
              <a:avLst/>
              <a:gdLst/>
              <a:ahLst/>
              <a:cxnLst/>
              <a:rect l="l" t="t" r="r" b="b"/>
              <a:pathLst>
                <a:path w="3709133" h="3272193">
                  <a:moveTo>
                    <a:pt x="41780" y="0"/>
                  </a:moveTo>
                  <a:lnTo>
                    <a:pt x="3667353" y="0"/>
                  </a:lnTo>
                  <a:cubicBezTo>
                    <a:pt x="3690427" y="0"/>
                    <a:pt x="3709133" y="18705"/>
                    <a:pt x="3709133" y="41780"/>
                  </a:cubicBezTo>
                  <a:lnTo>
                    <a:pt x="3709133" y="3230413"/>
                  </a:lnTo>
                  <a:cubicBezTo>
                    <a:pt x="3709133" y="3241494"/>
                    <a:pt x="3704731" y="3252120"/>
                    <a:pt x="3696896" y="3259956"/>
                  </a:cubicBezTo>
                  <a:cubicBezTo>
                    <a:pt x="3689060" y="3267791"/>
                    <a:pt x="3678434" y="3272193"/>
                    <a:pt x="3667353" y="3272193"/>
                  </a:cubicBezTo>
                  <a:lnTo>
                    <a:pt x="41780" y="3272193"/>
                  </a:lnTo>
                  <a:cubicBezTo>
                    <a:pt x="30699" y="3272193"/>
                    <a:pt x="20072" y="3267791"/>
                    <a:pt x="12237" y="3259956"/>
                  </a:cubicBezTo>
                  <a:cubicBezTo>
                    <a:pt x="4402" y="3252120"/>
                    <a:pt x="0" y="3241494"/>
                    <a:pt x="0" y="3230413"/>
                  </a:cubicBezTo>
                  <a:lnTo>
                    <a:pt x="0" y="41780"/>
                  </a:lnTo>
                  <a:cubicBezTo>
                    <a:pt x="0" y="30699"/>
                    <a:pt x="4402" y="20072"/>
                    <a:pt x="12237" y="12237"/>
                  </a:cubicBezTo>
                  <a:cubicBezTo>
                    <a:pt x="20072" y="4402"/>
                    <a:pt x="30699" y="0"/>
                    <a:pt x="41780" y="0"/>
                  </a:cubicBezTo>
                  <a:close/>
                </a:path>
              </a:pathLst>
            </a:custGeom>
            <a:solidFill>
              <a:srgbClr val="FFFFFF">
                <a:alpha val="95686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709132" cy="3291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883642" y="2573117"/>
            <a:ext cx="6058435" cy="1351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65"/>
              </a:lnSpc>
            </a:pPr>
            <a:r>
              <a:rPr lang="en-US" sz="9554" dirty="0">
                <a:solidFill>
                  <a:srgbClr val="00569E"/>
                </a:solidFill>
                <a:latin typeface="Barlow Ultra-Bold Italics"/>
              </a:rPr>
              <a:t>Abstract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67000" y="4267425"/>
            <a:ext cx="5838603" cy="1987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7637" lvl="1" indent="-457200">
              <a:lnSpc>
                <a:spcPts val="3118"/>
              </a:lnSpc>
              <a:buFont typeface="Wingdings" panose="05000000000000000000" pitchFamily="2" charset="2"/>
              <a:buChar char="q"/>
            </a:pPr>
            <a:r>
              <a:rPr lang="en-US" sz="2800" b="1" dirty="0"/>
              <a:t>Human Resource Management System Project is an essentially </a:t>
            </a:r>
            <a:r>
              <a:rPr lang="en-US" sz="3200" b="1" dirty="0"/>
              <a:t>software</a:t>
            </a:r>
            <a:r>
              <a:rPr lang="en-US" sz="2800" b="1" dirty="0"/>
              <a:t> designed to keep track of employee information in Emerald International College </a:t>
            </a:r>
            <a:endParaRPr lang="en-US" sz="3600" b="1" dirty="0">
              <a:solidFill>
                <a:srgbClr val="100F0D"/>
              </a:solidFill>
              <a:latin typeface="Arim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883642" y="6467022"/>
            <a:ext cx="5838603" cy="27828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7637" lvl="1" indent="-457200">
              <a:lnSpc>
                <a:spcPts val="3118"/>
              </a:lnSpc>
              <a:buFont typeface="Wingdings" panose="05000000000000000000" pitchFamily="2" charset="2"/>
              <a:buChar char="q"/>
            </a:pPr>
            <a:r>
              <a:rPr lang="en-US" sz="2800" b="1" dirty="0"/>
              <a:t>The Human Resource management system project gives managers a better idea of their employees and helps them plan and manage their work hours in order to cut costs and boost productivity</a:t>
            </a:r>
            <a:r>
              <a:rPr lang="en-US" sz="2800" dirty="0"/>
              <a:t>. </a:t>
            </a:r>
            <a:endParaRPr lang="en-US" sz="2800" dirty="0">
              <a:solidFill>
                <a:srgbClr val="100F0D"/>
              </a:solidFill>
              <a:latin typeface="Arimo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5734872" y="7178744"/>
            <a:ext cx="886305" cy="886305"/>
          </a:xfrm>
          <a:custGeom>
            <a:avLst/>
            <a:gdLst/>
            <a:ahLst/>
            <a:cxnLst/>
            <a:rect l="l" t="t" r="r" b="b"/>
            <a:pathLst>
              <a:path w="886305" h="886305">
                <a:moveTo>
                  <a:pt x="0" y="0"/>
                </a:moveTo>
                <a:lnTo>
                  <a:pt x="886305" y="0"/>
                </a:lnTo>
                <a:lnTo>
                  <a:pt x="886305" y="886304"/>
                </a:lnTo>
                <a:lnTo>
                  <a:pt x="0" y="8863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885181" y="8007898"/>
            <a:ext cx="2585688" cy="433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9"/>
              </a:lnSpc>
            </a:pPr>
            <a:r>
              <a:rPr lang="en-US" sz="2485" spc="124">
                <a:solidFill>
                  <a:srgbClr val="FFFFFF"/>
                </a:solidFill>
                <a:latin typeface="Arimo Bold Italics"/>
              </a:rPr>
              <a:t>Larana, Inc.</a:t>
            </a:r>
          </a:p>
        </p:txBody>
      </p:sp>
      <p:pic>
        <p:nvPicPr>
          <p:cNvPr id="13" name="Picture 12" descr="C:\Users\gimmy\AppData\Local\Packages\5319275A.WhatsAppDesktop_cv1g1gvanyjgm\TempState\02522A2B2726FB0A03BB19F2D8D9524D\WhatsApp Image 2023-10-15 at 16.01.22_1e542211.jpg">
            <a:extLst>
              <a:ext uri="{FF2B5EF4-FFF2-40B4-BE49-F238E27FC236}">
                <a16:creationId xmlns:a16="http://schemas.microsoft.com/office/drawing/2014/main" id="{7D152B70-AD1E-40B0-BEFB-145D24CE0D3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077" y="1257300"/>
            <a:ext cx="7437871" cy="8686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6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24996" y="3097586"/>
            <a:ext cx="1899770" cy="2110855"/>
          </a:xfrm>
          <a:custGeom>
            <a:avLst/>
            <a:gdLst/>
            <a:ahLst/>
            <a:cxnLst/>
            <a:rect l="l" t="t" r="r" b="b"/>
            <a:pathLst>
              <a:path w="1899770" h="2110855">
                <a:moveTo>
                  <a:pt x="0" y="0"/>
                </a:moveTo>
                <a:lnTo>
                  <a:pt x="1899770" y="0"/>
                </a:lnTo>
                <a:lnTo>
                  <a:pt x="1899770" y="2110855"/>
                </a:lnTo>
                <a:lnTo>
                  <a:pt x="0" y="2110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666271" y="3565429"/>
            <a:ext cx="1217220" cy="1175170"/>
          </a:xfrm>
          <a:custGeom>
            <a:avLst/>
            <a:gdLst/>
            <a:ahLst/>
            <a:cxnLst/>
            <a:rect l="l" t="t" r="r" b="b"/>
            <a:pathLst>
              <a:path w="1217220" h="1175170">
                <a:moveTo>
                  <a:pt x="0" y="0"/>
                </a:moveTo>
                <a:lnTo>
                  <a:pt x="1217220" y="0"/>
                </a:lnTo>
                <a:lnTo>
                  <a:pt x="1217220" y="1175170"/>
                </a:lnTo>
                <a:lnTo>
                  <a:pt x="0" y="11751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194501" y="3097586"/>
            <a:ext cx="1899770" cy="2110855"/>
          </a:xfrm>
          <a:custGeom>
            <a:avLst/>
            <a:gdLst/>
            <a:ahLst/>
            <a:cxnLst/>
            <a:rect l="l" t="t" r="r" b="b"/>
            <a:pathLst>
              <a:path w="1899770" h="2110855">
                <a:moveTo>
                  <a:pt x="0" y="0"/>
                </a:moveTo>
                <a:lnTo>
                  <a:pt x="1899769" y="0"/>
                </a:lnTo>
                <a:lnTo>
                  <a:pt x="1899769" y="2110855"/>
                </a:lnTo>
                <a:lnTo>
                  <a:pt x="0" y="2110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536920" y="3565429"/>
            <a:ext cx="1214932" cy="1175170"/>
          </a:xfrm>
          <a:custGeom>
            <a:avLst/>
            <a:gdLst/>
            <a:ahLst/>
            <a:cxnLst/>
            <a:rect l="l" t="t" r="r" b="b"/>
            <a:pathLst>
              <a:path w="1214932" h="1175170">
                <a:moveTo>
                  <a:pt x="0" y="0"/>
                </a:moveTo>
                <a:lnTo>
                  <a:pt x="1214931" y="0"/>
                </a:lnTo>
                <a:lnTo>
                  <a:pt x="1214931" y="1175170"/>
                </a:lnTo>
                <a:lnTo>
                  <a:pt x="0" y="11751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063234" y="3097586"/>
            <a:ext cx="1899770" cy="2110855"/>
          </a:xfrm>
          <a:custGeom>
            <a:avLst/>
            <a:gdLst/>
            <a:ahLst/>
            <a:cxnLst/>
            <a:rect l="l" t="t" r="r" b="b"/>
            <a:pathLst>
              <a:path w="1899770" h="2110855">
                <a:moveTo>
                  <a:pt x="0" y="0"/>
                </a:moveTo>
                <a:lnTo>
                  <a:pt x="1899770" y="0"/>
                </a:lnTo>
                <a:lnTo>
                  <a:pt x="1899770" y="2110855"/>
                </a:lnTo>
                <a:lnTo>
                  <a:pt x="0" y="2110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408845" y="3512159"/>
            <a:ext cx="1327570" cy="1281709"/>
          </a:xfrm>
          <a:custGeom>
            <a:avLst/>
            <a:gdLst/>
            <a:ahLst/>
            <a:cxnLst/>
            <a:rect l="l" t="t" r="r" b="b"/>
            <a:pathLst>
              <a:path w="1327570" h="1281709">
                <a:moveTo>
                  <a:pt x="0" y="0"/>
                </a:moveTo>
                <a:lnTo>
                  <a:pt x="1327570" y="0"/>
                </a:lnTo>
                <a:lnTo>
                  <a:pt x="1327570" y="1281709"/>
                </a:lnTo>
                <a:lnTo>
                  <a:pt x="0" y="12817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324996" y="1461695"/>
            <a:ext cx="9162941" cy="11176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720"/>
              </a:lnSpc>
            </a:pPr>
            <a:r>
              <a:rPr lang="en-US" sz="6000" dirty="0">
                <a:solidFill>
                  <a:srgbClr val="FFFFFF"/>
                </a:solidFill>
                <a:latin typeface="Barlow Ultra-Bold Italics"/>
              </a:rPr>
              <a:t>Statement of problem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951813" y="5764243"/>
            <a:ext cx="2646137" cy="1158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8"/>
              </a:lnSpc>
            </a:pPr>
            <a:r>
              <a:rPr lang="en-US" sz="2227" dirty="0">
                <a:solidFill>
                  <a:srgbClr val="FFFFFF"/>
                </a:solidFill>
                <a:latin typeface="Arimo"/>
              </a:rPr>
              <a:t>Dissatisfaction of the user on current system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54864" y="5313216"/>
            <a:ext cx="3231736" cy="4092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86"/>
              </a:lnSpc>
            </a:pPr>
            <a:r>
              <a:rPr lang="en-US" sz="2490" dirty="0">
                <a:solidFill>
                  <a:srgbClr val="FFFFFF"/>
                </a:solidFill>
                <a:latin typeface="Arimo Bold"/>
              </a:rPr>
              <a:t>Slow response time</a:t>
            </a:r>
          </a:p>
        </p:txBody>
      </p:sp>
      <p:sp>
        <p:nvSpPr>
          <p:cNvPr id="11" name="Freeform 11"/>
          <p:cNvSpPr/>
          <p:nvPr/>
        </p:nvSpPr>
        <p:spPr>
          <a:xfrm>
            <a:off x="-4523649" y="5570391"/>
            <a:ext cx="9257799" cy="5369523"/>
          </a:xfrm>
          <a:custGeom>
            <a:avLst/>
            <a:gdLst/>
            <a:ahLst/>
            <a:cxnLst/>
            <a:rect l="l" t="t" r="r" b="b"/>
            <a:pathLst>
              <a:path w="9257799" h="5369523">
                <a:moveTo>
                  <a:pt x="0" y="0"/>
                </a:moveTo>
                <a:lnTo>
                  <a:pt x="9257799" y="0"/>
                </a:lnTo>
                <a:lnTo>
                  <a:pt x="9257799" y="5369524"/>
                </a:lnTo>
                <a:lnTo>
                  <a:pt x="0" y="53695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Freeform 12"/>
          <p:cNvSpPr/>
          <p:nvPr/>
        </p:nvSpPr>
        <p:spPr>
          <a:xfrm flipH="1">
            <a:off x="13195685" y="-3300637"/>
            <a:ext cx="9257799" cy="5369523"/>
          </a:xfrm>
          <a:custGeom>
            <a:avLst/>
            <a:gdLst/>
            <a:ahLst/>
            <a:cxnLst/>
            <a:rect l="l" t="t" r="r" b="b"/>
            <a:pathLst>
              <a:path w="9257799" h="5369523">
                <a:moveTo>
                  <a:pt x="9257799" y="0"/>
                </a:moveTo>
                <a:lnTo>
                  <a:pt x="0" y="0"/>
                </a:lnTo>
                <a:lnTo>
                  <a:pt x="0" y="5369523"/>
                </a:lnTo>
                <a:lnTo>
                  <a:pt x="9257799" y="5369523"/>
                </a:lnTo>
                <a:lnTo>
                  <a:pt x="9257799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7821317" y="5764243"/>
            <a:ext cx="2646137" cy="760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8"/>
              </a:lnSpc>
            </a:pPr>
            <a:r>
              <a:rPr lang="en-US" sz="2227" dirty="0">
                <a:solidFill>
                  <a:srgbClr val="FFFFFF"/>
                </a:solidFill>
                <a:latin typeface="Arimo"/>
              </a:rPr>
              <a:t>Takes long time to generate report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12505" y="5313216"/>
            <a:ext cx="2751897" cy="4092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86"/>
              </a:lnSpc>
            </a:pPr>
            <a:r>
              <a:rPr lang="en-US" sz="2490" dirty="0">
                <a:solidFill>
                  <a:srgbClr val="FFFFFF"/>
                </a:solidFill>
                <a:latin typeface="Arimo Bold"/>
              </a:rPr>
              <a:t>No automation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690050" y="5764243"/>
            <a:ext cx="2646137" cy="1158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8"/>
              </a:lnSpc>
            </a:pPr>
            <a:r>
              <a:rPr lang="en-US" sz="2227" dirty="0">
                <a:solidFill>
                  <a:srgbClr val="FFFFFF"/>
                </a:solidFill>
                <a:latin typeface="Arimo"/>
              </a:rPr>
              <a:t>Data or file loss due to improper of handling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593102" y="5313216"/>
            <a:ext cx="4256498" cy="4092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86"/>
              </a:lnSpc>
            </a:pPr>
            <a:r>
              <a:rPr lang="en-US" sz="2490" dirty="0">
                <a:solidFill>
                  <a:srgbClr val="FFFFFF"/>
                </a:solidFill>
                <a:latin typeface="Arimo Bold"/>
              </a:rPr>
              <a:t>Lack of Organized data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6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24996" y="3097586"/>
            <a:ext cx="1899770" cy="2110855"/>
          </a:xfrm>
          <a:custGeom>
            <a:avLst/>
            <a:gdLst/>
            <a:ahLst/>
            <a:cxnLst/>
            <a:rect l="l" t="t" r="r" b="b"/>
            <a:pathLst>
              <a:path w="1899770" h="2110855">
                <a:moveTo>
                  <a:pt x="0" y="0"/>
                </a:moveTo>
                <a:lnTo>
                  <a:pt x="1899770" y="0"/>
                </a:lnTo>
                <a:lnTo>
                  <a:pt x="1899770" y="2110855"/>
                </a:lnTo>
                <a:lnTo>
                  <a:pt x="0" y="2110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666271" y="3565429"/>
            <a:ext cx="1217220" cy="1175170"/>
          </a:xfrm>
          <a:custGeom>
            <a:avLst/>
            <a:gdLst/>
            <a:ahLst/>
            <a:cxnLst/>
            <a:rect l="l" t="t" r="r" b="b"/>
            <a:pathLst>
              <a:path w="1217220" h="1175170">
                <a:moveTo>
                  <a:pt x="0" y="0"/>
                </a:moveTo>
                <a:lnTo>
                  <a:pt x="1217220" y="0"/>
                </a:lnTo>
                <a:lnTo>
                  <a:pt x="1217220" y="1175170"/>
                </a:lnTo>
                <a:lnTo>
                  <a:pt x="0" y="11751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098983" y="3115633"/>
            <a:ext cx="1899770" cy="2110855"/>
          </a:xfrm>
          <a:custGeom>
            <a:avLst/>
            <a:gdLst/>
            <a:ahLst/>
            <a:cxnLst/>
            <a:rect l="l" t="t" r="r" b="b"/>
            <a:pathLst>
              <a:path w="1899770" h="2110855">
                <a:moveTo>
                  <a:pt x="0" y="0"/>
                </a:moveTo>
                <a:lnTo>
                  <a:pt x="1899769" y="0"/>
                </a:lnTo>
                <a:lnTo>
                  <a:pt x="1899769" y="2110855"/>
                </a:lnTo>
                <a:lnTo>
                  <a:pt x="0" y="2110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353800" y="3425925"/>
            <a:ext cx="1214932" cy="1175170"/>
          </a:xfrm>
          <a:custGeom>
            <a:avLst/>
            <a:gdLst/>
            <a:ahLst/>
            <a:cxnLst/>
            <a:rect l="l" t="t" r="r" b="b"/>
            <a:pathLst>
              <a:path w="1214932" h="1175170">
                <a:moveTo>
                  <a:pt x="0" y="0"/>
                </a:moveTo>
                <a:lnTo>
                  <a:pt x="1214931" y="0"/>
                </a:lnTo>
                <a:lnTo>
                  <a:pt x="1214931" y="1175170"/>
                </a:lnTo>
                <a:lnTo>
                  <a:pt x="0" y="11751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324996" y="1461695"/>
            <a:ext cx="9162941" cy="1273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20"/>
              </a:lnSpc>
            </a:pPr>
            <a:r>
              <a:rPr lang="en-US" sz="9084">
                <a:solidFill>
                  <a:srgbClr val="FFFFFF"/>
                </a:solidFill>
                <a:latin typeface="Barlow Ultra-Bold Italics"/>
              </a:rPr>
              <a:t>OBJECTIVES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37680" y="6103082"/>
            <a:ext cx="4615720" cy="2404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18"/>
              </a:lnSpc>
            </a:pPr>
            <a:r>
              <a:rPr lang="en-US" sz="36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The major goal of new system is to develop a  </a:t>
            </a:r>
            <a:r>
              <a:rPr lang="en-US" sz="3600" dirty="0" err="1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Emeraled</a:t>
            </a:r>
            <a:r>
              <a:rPr lang="en-US" sz="36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International College Human Resource Management System</a:t>
            </a:r>
            <a:endParaRPr lang="en-US" sz="4400" dirty="0">
              <a:solidFill>
                <a:schemeClr val="bg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854864" y="5313216"/>
            <a:ext cx="4298536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86"/>
              </a:lnSpc>
            </a:pPr>
            <a:r>
              <a:rPr lang="en-US" sz="3600" dirty="0">
                <a:solidFill>
                  <a:srgbClr val="FFFFFF"/>
                </a:solidFill>
                <a:latin typeface="Arimo Bold"/>
              </a:rPr>
              <a:t>General Objectives </a:t>
            </a:r>
          </a:p>
        </p:txBody>
      </p:sp>
      <p:sp>
        <p:nvSpPr>
          <p:cNvPr id="11" name="Freeform 11"/>
          <p:cNvSpPr/>
          <p:nvPr/>
        </p:nvSpPr>
        <p:spPr>
          <a:xfrm>
            <a:off x="-4419600" y="5822506"/>
            <a:ext cx="9257799" cy="5369523"/>
          </a:xfrm>
          <a:custGeom>
            <a:avLst/>
            <a:gdLst/>
            <a:ahLst/>
            <a:cxnLst/>
            <a:rect l="l" t="t" r="r" b="b"/>
            <a:pathLst>
              <a:path w="9257799" h="5369523">
                <a:moveTo>
                  <a:pt x="0" y="0"/>
                </a:moveTo>
                <a:lnTo>
                  <a:pt x="9257799" y="0"/>
                </a:lnTo>
                <a:lnTo>
                  <a:pt x="9257799" y="5369524"/>
                </a:lnTo>
                <a:lnTo>
                  <a:pt x="0" y="53695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13195685" y="-3300637"/>
            <a:ext cx="9257799" cy="5369523"/>
          </a:xfrm>
          <a:custGeom>
            <a:avLst/>
            <a:gdLst/>
            <a:ahLst/>
            <a:cxnLst/>
            <a:rect l="l" t="t" r="r" b="b"/>
            <a:pathLst>
              <a:path w="9257799" h="5369523">
                <a:moveTo>
                  <a:pt x="9257799" y="0"/>
                </a:moveTo>
                <a:lnTo>
                  <a:pt x="0" y="0"/>
                </a:lnTo>
                <a:lnTo>
                  <a:pt x="0" y="5369523"/>
                </a:lnTo>
                <a:lnTo>
                  <a:pt x="9257799" y="5369523"/>
                </a:lnTo>
                <a:lnTo>
                  <a:pt x="925779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525485" y="6134100"/>
            <a:ext cx="6619515" cy="3477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sz="29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To create fast and consistent automated system.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To secure users profile handling system.</a:t>
            </a:r>
            <a:endParaRPr lang="en-US" sz="2800" b="1" dirty="0">
              <a:solidFill>
                <a:schemeClr val="bg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To create efficient working environment</a:t>
            </a:r>
            <a:endParaRPr lang="en-US" sz="2800" b="1" dirty="0">
              <a:solidFill>
                <a:schemeClr val="bg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To create recoverable, maintainable and flexible computerized system</a:t>
            </a:r>
            <a:r>
              <a:rPr lang="en-US" sz="2800" b="1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.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To design User interfaces </a:t>
            </a:r>
            <a:endParaRPr lang="en-US" sz="2800" b="1" dirty="0">
              <a:solidFill>
                <a:schemeClr val="bg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647904" y="5390465"/>
            <a:ext cx="5277896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86"/>
              </a:lnSpc>
            </a:pPr>
            <a:r>
              <a:rPr lang="en-US" sz="3600" dirty="0">
                <a:solidFill>
                  <a:srgbClr val="FFFFFF"/>
                </a:solidFill>
                <a:latin typeface="Arimo Bold"/>
              </a:rPr>
              <a:t>Specific OBJECTIVE </a:t>
            </a:r>
          </a:p>
        </p:txBody>
      </p:sp>
    </p:spTree>
    <p:extLst>
      <p:ext uri="{BB962C8B-B14F-4D97-AF65-F5344CB8AC3E}">
        <p14:creationId xmlns:p14="http://schemas.microsoft.com/office/powerpoint/2010/main" val="425417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F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33470" y="1868840"/>
            <a:ext cx="11838516" cy="164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939"/>
              </a:lnSpc>
              <a:spcBef>
                <a:spcPct val="0"/>
              </a:spcBef>
            </a:pPr>
            <a:r>
              <a:rPr lang="en-US" sz="10782" dirty="0">
                <a:solidFill>
                  <a:srgbClr val="00569E"/>
                </a:solidFill>
                <a:latin typeface="Barlow Bold Italics"/>
              </a:rPr>
              <a:t>Scope of Projects 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5264393"/>
            <a:ext cx="18288000" cy="6334633"/>
          </a:xfrm>
          <a:custGeom>
            <a:avLst/>
            <a:gdLst/>
            <a:ahLst/>
            <a:cxnLst/>
            <a:rect l="l" t="t" r="r" b="b"/>
            <a:pathLst>
              <a:path w="18288000" h="6334633">
                <a:moveTo>
                  <a:pt x="0" y="0"/>
                </a:moveTo>
                <a:lnTo>
                  <a:pt x="18288000" y="0"/>
                </a:lnTo>
                <a:lnTo>
                  <a:pt x="18288000" y="6334633"/>
                </a:lnTo>
                <a:lnTo>
                  <a:pt x="0" y="6334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33470" y="3516665"/>
            <a:ext cx="11838516" cy="822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67"/>
              </a:lnSpc>
              <a:spcBef>
                <a:spcPct val="0"/>
              </a:spcBef>
            </a:pPr>
            <a:r>
              <a:rPr lang="en-US" sz="5806" dirty="0">
                <a:solidFill>
                  <a:srgbClr val="00569E"/>
                </a:solidFill>
                <a:latin typeface="Barlow Bold Italics"/>
              </a:rPr>
              <a:t>In scope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33470" y="4513377"/>
            <a:ext cx="10754969" cy="166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6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Employee Information Management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6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Employee Salary  Monitoring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6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Monitor Branch Colleges 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44B380F3-7324-41A4-92A1-DA483B8068D9}"/>
              </a:ext>
            </a:extLst>
          </p:cNvPr>
          <p:cNvSpPr txBox="1"/>
          <p:nvPr/>
        </p:nvSpPr>
        <p:spPr>
          <a:xfrm>
            <a:off x="2286000" y="6292958"/>
            <a:ext cx="11838516" cy="822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67"/>
              </a:lnSpc>
              <a:spcBef>
                <a:spcPct val="0"/>
              </a:spcBef>
            </a:pPr>
            <a:r>
              <a:rPr lang="en-US" sz="5806" dirty="0">
                <a:solidFill>
                  <a:srgbClr val="00569E"/>
                </a:solidFill>
                <a:latin typeface="Barlow Bold Italics"/>
              </a:rPr>
              <a:t>Out  scope  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97A476FB-EB05-46AD-87EE-DD46BF24FC21}"/>
              </a:ext>
            </a:extLst>
          </p:cNvPr>
          <p:cNvSpPr txBox="1"/>
          <p:nvPr/>
        </p:nvSpPr>
        <p:spPr>
          <a:xfrm>
            <a:off x="2580392" y="7155045"/>
            <a:ext cx="10754969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6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Employee Online Requirement 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6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Employee Performances Appraisal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ck and white background construction worker image."/>
          <p:cNvPicPr>
            <a:picLocks noChangeAspect="1"/>
          </p:cNvPicPr>
          <p:nvPr/>
        </p:nvPicPr>
        <p:blipFill>
          <a:blip r:embed="rId3">
            <a:alphaModFix amt="2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" y="0"/>
            <a:ext cx="18283238" cy="10284321"/>
          </a:xfrm>
          <a:prstGeom prst="rect">
            <a:avLst/>
          </a:prstGeom>
        </p:spPr>
      </p:pic>
      <p:sp>
        <p:nvSpPr>
          <p:cNvPr id="3" name="Title 2" hidden="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noFill/>
              </a:rPr>
              <a:t>Sample 7</a:t>
            </a:r>
          </a:p>
        </p:txBody>
      </p:sp>
      <p:grpSp>
        <p:nvGrpSpPr>
          <p:cNvPr id="14" name="Group 13" descr="Puzzle piece part A group."/>
          <p:cNvGrpSpPr/>
          <p:nvPr/>
        </p:nvGrpSpPr>
        <p:grpSpPr>
          <a:xfrm>
            <a:off x="4114801" y="4000500"/>
            <a:ext cx="4693784" cy="6458280"/>
            <a:chOff x="2741612" y="2667000"/>
            <a:chExt cx="3129189" cy="4305520"/>
          </a:xfrm>
        </p:grpSpPr>
        <p:sp>
          <p:nvSpPr>
            <p:cNvPr id="25" name="Freeform 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2741612" y="2667000"/>
              <a:ext cx="3129189" cy="3886199"/>
            </a:xfrm>
            <a:custGeom>
              <a:avLst/>
              <a:gdLst/>
              <a:ahLst/>
              <a:cxnLst>
                <a:cxn ang="0">
                  <a:pos x="1764" y="988"/>
                </a:cxn>
                <a:cxn ang="0">
                  <a:pos x="1734" y="992"/>
                </a:cxn>
                <a:cxn ang="0">
                  <a:pos x="1706" y="1006"/>
                </a:cxn>
                <a:cxn ang="0">
                  <a:pos x="1680" y="1024"/>
                </a:cxn>
                <a:cxn ang="0">
                  <a:pos x="1632" y="1068"/>
                </a:cxn>
                <a:cxn ang="0">
                  <a:pos x="1606" y="1086"/>
                </a:cxn>
                <a:cxn ang="0">
                  <a:pos x="1578" y="1100"/>
                </a:cxn>
                <a:cxn ang="0">
                  <a:pos x="1546" y="1104"/>
                </a:cxn>
                <a:cxn ang="0">
                  <a:pos x="1532" y="1104"/>
                </a:cxn>
                <a:cxn ang="0">
                  <a:pos x="1504" y="1096"/>
                </a:cxn>
                <a:cxn ang="0">
                  <a:pos x="1476" y="1082"/>
                </a:cxn>
                <a:cxn ang="0">
                  <a:pos x="1454" y="1060"/>
                </a:cxn>
                <a:cxn ang="0">
                  <a:pos x="1432" y="1036"/>
                </a:cxn>
                <a:cxn ang="0">
                  <a:pos x="1416" y="1004"/>
                </a:cxn>
                <a:cxn ang="0">
                  <a:pos x="1404" y="970"/>
                </a:cxn>
                <a:cxn ang="0">
                  <a:pos x="1396" y="934"/>
                </a:cxn>
                <a:cxn ang="0">
                  <a:pos x="1394" y="0"/>
                </a:cxn>
                <a:cxn ang="0">
                  <a:pos x="0" y="2382"/>
                </a:cxn>
                <a:cxn ang="0">
                  <a:pos x="1394" y="2378"/>
                </a:cxn>
                <a:cxn ang="0">
                  <a:pos x="1394" y="1468"/>
                </a:cxn>
                <a:cxn ang="0">
                  <a:pos x="1400" y="1430"/>
                </a:cxn>
                <a:cxn ang="0">
                  <a:pos x="1410" y="1394"/>
                </a:cxn>
                <a:cxn ang="0">
                  <a:pos x="1424" y="1362"/>
                </a:cxn>
                <a:cxn ang="0">
                  <a:pos x="1442" y="1334"/>
                </a:cxn>
                <a:cxn ang="0">
                  <a:pos x="1464" y="1310"/>
                </a:cxn>
                <a:cxn ang="0">
                  <a:pos x="1490" y="1294"/>
                </a:cxn>
                <a:cxn ang="0">
                  <a:pos x="1518" y="1282"/>
                </a:cxn>
                <a:cxn ang="0">
                  <a:pos x="1546" y="1278"/>
                </a:cxn>
                <a:cxn ang="0">
                  <a:pos x="1564" y="1280"/>
                </a:cxn>
                <a:cxn ang="0">
                  <a:pos x="1592" y="1290"/>
                </a:cxn>
                <a:cxn ang="0">
                  <a:pos x="1620" y="1306"/>
                </a:cxn>
                <a:cxn ang="0">
                  <a:pos x="1656" y="1336"/>
                </a:cxn>
                <a:cxn ang="0">
                  <a:pos x="1692" y="1368"/>
                </a:cxn>
                <a:cxn ang="0">
                  <a:pos x="1718" y="1384"/>
                </a:cxn>
                <a:cxn ang="0">
                  <a:pos x="1748" y="1394"/>
                </a:cxn>
                <a:cxn ang="0">
                  <a:pos x="1764" y="1394"/>
                </a:cxn>
                <a:cxn ang="0">
                  <a:pos x="1796" y="1390"/>
                </a:cxn>
                <a:cxn ang="0">
                  <a:pos x="1824" y="1378"/>
                </a:cxn>
                <a:cxn ang="0">
                  <a:pos x="1850" y="1360"/>
                </a:cxn>
                <a:cxn ang="0">
                  <a:pos x="1872" y="1336"/>
                </a:cxn>
                <a:cxn ang="0">
                  <a:pos x="1892" y="1304"/>
                </a:cxn>
                <a:cxn ang="0">
                  <a:pos x="1906" y="1270"/>
                </a:cxn>
                <a:cxn ang="0">
                  <a:pos x="1914" y="1232"/>
                </a:cxn>
                <a:cxn ang="0">
                  <a:pos x="1918" y="1192"/>
                </a:cxn>
                <a:cxn ang="0">
                  <a:pos x="1916" y="1170"/>
                </a:cxn>
                <a:cxn ang="0">
                  <a:pos x="1910" y="1130"/>
                </a:cxn>
                <a:cxn ang="0">
                  <a:pos x="1900" y="1094"/>
                </a:cxn>
                <a:cxn ang="0">
                  <a:pos x="1882" y="1062"/>
                </a:cxn>
                <a:cxn ang="0">
                  <a:pos x="1862" y="1034"/>
                </a:cxn>
                <a:cxn ang="0">
                  <a:pos x="1838" y="1012"/>
                </a:cxn>
                <a:cxn ang="0">
                  <a:pos x="1810" y="996"/>
                </a:cxn>
                <a:cxn ang="0">
                  <a:pos x="1780" y="988"/>
                </a:cxn>
                <a:cxn ang="0">
                  <a:pos x="1764" y="988"/>
                </a:cxn>
              </a:cxnLst>
              <a:rect l="0" t="0" r="r" b="b"/>
              <a:pathLst>
                <a:path w="1918" h="2382">
                  <a:moveTo>
                    <a:pt x="1764" y="988"/>
                  </a:moveTo>
                  <a:lnTo>
                    <a:pt x="1764" y="988"/>
                  </a:lnTo>
                  <a:lnTo>
                    <a:pt x="1748" y="990"/>
                  </a:lnTo>
                  <a:lnTo>
                    <a:pt x="1734" y="992"/>
                  </a:lnTo>
                  <a:lnTo>
                    <a:pt x="1718" y="998"/>
                  </a:lnTo>
                  <a:lnTo>
                    <a:pt x="1706" y="1006"/>
                  </a:lnTo>
                  <a:lnTo>
                    <a:pt x="1692" y="1014"/>
                  </a:lnTo>
                  <a:lnTo>
                    <a:pt x="1680" y="1024"/>
                  </a:lnTo>
                  <a:lnTo>
                    <a:pt x="1656" y="1046"/>
                  </a:lnTo>
                  <a:lnTo>
                    <a:pt x="1632" y="1068"/>
                  </a:lnTo>
                  <a:lnTo>
                    <a:pt x="1620" y="1078"/>
                  </a:lnTo>
                  <a:lnTo>
                    <a:pt x="1606" y="1086"/>
                  </a:lnTo>
                  <a:lnTo>
                    <a:pt x="1592" y="1094"/>
                  </a:lnTo>
                  <a:lnTo>
                    <a:pt x="1578" y="1100"/>
                  </a:lnTo>
                  <a:lnTo>
                    <a:pt x="1564" y="1102"/>
                  </a:lnTo>
                  <a:lnTo>
                    <a:pt x="1546" y="1104"/>
                  </a:lnTo>
                  <a:lnTo>
                    <a:pt x="1546" y="1104"/>
                  </a:lnTo>
                  <a:lnTo>
                    <a:pt x="1532" y="1104"/>
                  </a:lnTo>
                  <a:lnTo>
                    <a:pt x="1518" y="1100"/>
                  </a:lnTo>
                  <a:lnTo>
                    <a:pt x="1504" y="1096"/>
                  </a:lnTo>
                  <a:lnTo>
                    <a:pt x="1490" y="1090"/>
                  </a:lnTo>
                  <a:lnTo>
                    <a:pt x="1476" y="1082"/>
                  </a:lnTo>
                  <a:lnTo>
                    <a:pt x="1464" y="1072"/>
                  </a:lnTo>
                  <a:lnTo>
                    <a:pt x="1454" y="1060"/>
                  </a:lnTo>
                  <a:lnTo>
                    <a:pt x="1442" y="1048"/>
                  </a:lnTo>
                  <a:lnTo>
                    <a:pt x="1432" y="1036"/>
                  </a:lnTo>
                  <a:lnTo>
                    <a:pt x="1424" y="1020"/>
                  </a:lnTo>
                  <a:lnTo>
                    <a:pt x="1416" y="1004"/>
                  </a:lnTo>
                  <a:lnTo>
                    <a:pt x="1410" y="988"/>
                  </a:lnTo>
                  <a:lnTo>
                    <a:pt x="1404" y="970"/>
                  </a:lnTo>
                  <a:lnTo>
                    <a:pt x="1400" y="952"/>
                  </a:lnTo>
                  <a:lnTo>
                    <a:pt x="1396" y="934"/>
                  </a:lnTo>
                  <a:lnTo>
                    <a:pt x="1394" y="914"/>
                  </a:lnTo>
                  <a:lnTo>
                    <a:pt x="1394" y="0"/>
                  </a:lnTo>
                  <a:lnTo>
                    <a:pt x="0" y="0"/>
                  </a:lnTo>
                  <a:lnTo>
                    <a:pt x="0" y="2382"/>
                  </a:lnTo>
                  <a:lnTo>
                    <a:pt x="1384" y="2382"/>
                  </a:lnTo>
                  <a:lnTo>
                    <a:pt x="1394" y="2378"/>
                  </a:lnTo>
                  <a:lnTo>
                    <a:pt x="1394" y="1468"/>
                  </a:lnTo>
                  <a:lnTo>
                    <a:pt x="1394" y="1468"/>
                  </a:lnTo>
                  <a:lnTo>
                    <a:pt x="1396" y="1448"/>
                  </a:lnTo>
                  <a:lnTo>
                    <a:pt x="1400" y="1430"/>
                  </a:lnTo>
                  <a:lnTo>
                    <a:pt x="1404" y="1412"/>
                  </a:lnTo>
                  <a:lnTo>
                    <a:pt x="1410" y="1394"/>
                  </a:lnTo>
                  <a:lnTo>
                    <a:pt x="1416" y="1378"/>
                  </a:lnTo>
                  <a:lnTo>
                    <a:pt x="1424" y="1362"/>
                  </a:lnTo>
                  <a:lnTo>
                    <a:pt x="1432" y="1348"/>
                  </a:lnTo>
                  <a:lnTo>
                    <a:pt x="1442" y="1334"/>
                  </a:lnTo>
                  <a:lnTo>
                    <a:pt x="1454" y="1322"/>
                  </a:lnTo>
                  <a:lnTo>
                    <a:pt x="1464" y="1310"/>
                  </a:lnTo>
                  <a:lnTo>
                    <a:pt x="1476" y="1302"/>
                  </a:lnTo>
                  <a:lnTo>
                    <a:pt x="1490" y="1294"/>
                  </a:lnTo>
                  <a:lnTo>
                    <a:pt x="1504" y="1286"/>
                  </a:lnTo>
                  <a:lnTo>
                    <a:pt x="1518" y="1282"/>
                  </a:lnTo>
                  <a:lnTo>
                    <a:pt x="1532" y="1280"/>
                  </a:lnTo>
                  <a:lnTo>
                    <a:pt x="1546" y="1278"/>
                  </a:lnTo>
                  <a:lnTo>
                    <a:pt x="1546" y="1278"/>
                  </a:lnTo>
                  <a:lnTo>
                    <a:pt x="1564" y="1280"/>
                  </a:lnTo>
                  <a:lnTo>
                    <a:pt x="1578" y="1284"/>
                  </a:lnTo>
                  <a:lnTo>
                    <a:pt x="1592" y="1290"/>
                  </a:lnTo>
                  <a:lnTo>
                    <a:pt x="1606" y="1296"/>
                  </a:lnTo>
                  <a:lnTo>
                    <a:pt x="1620" y="1306"/>
                  </a:lnTo>
                  <a:lnTo>
                    <a:pt x="1632" y="1316"/>
                  </a:lnTo>
                  <a:lnTo>
                    <a:pt x="1656" y="1336"/>
                  </a:lnTo>
                  <a:lnTo>
                    <a:pt x="1680" y="1358"/>
                  </a:lnTo>
                  <a:lnTo>
                    <a:pt x="1692" y="1368"/>
                  </a:lnTo>
                  <a:lnTo>
                    <a:pt x="1706" y="1376"/>
                  </a:lnTo>
                  <a:lnTo>
                    <a:pt x="1718" y="1384"/>
                  </a:lnTo>
                  <a:lnTo>
                    <a:pt x="1734" y="1390"/>
                  </a:lnTo>
                  <a:lnTo>
                    <a:pt x="1748" y="1394"/>
                  </a:lnTo>
                  <a:lnTo>
                    <a:pt x="1764" y="1394"/>
                  </a:lnTo>
                  <a:lnTo>
                    <a:pt x="1764" y="1394"/>
                  </a:lnTo>
                  <a:lnTo>
                    <a:pt x="1780" y="1394"/>
                  </a:lnTo>
                  <a:lnTo>
                    <a:pt x="1796" y="1390"/>
                  </a:lnTo>
                  <a:lnTo>
                    <a:pt x="1810" y="1386"/>
                  </a:lnTo>
                  <a:lnTo>
                    <a:pt x="1824" y="1378"/>
                  </a:lnTo>
                  <a:lnTo>
                    <a:pt x="1838" y="1370"/>
                  </a:lnTo>
                  <a:lnTo>
                    <a:pt x="1850" y="1360"/>
                  </a:lnTo>
                  <a:lnTo>
                    <a:pt x="1862" y="1348"/>
                  </a:lnTo>
                  <a:lnTo>
                    <a:pt x="1872" y="1336"/>
                  </a:lnTo>
                  <a:lnTo>
                    <a:pt x="1882" y="1320"/>
                  </a:lnTo>
                  <a:lnTo>
                    <a:pt x="1892" y="1304"/>
                  </a:lnTo>
                  <a:lnTo>
                    <a:pt x="1900" y="1288"/>
                  </a:lnTo>
                  <a:lnTo>
                    <a:pt x="1906" y="1270"/>
                  </a:lnTo>
                  <a:lnTo>
                    <a:pt x="1910" y="1252"/>
                  </a:lnTo>
                  <a:lnTo>
                    <a:pt x="1914" y="1232"/>
                  </a:lnTo>
                  <a:lnTo>
                    <a:pt x="1916" y="1212"/>
                  </a:lnTo>
                  <a:lnTo>
                    <a:pt x="1918" y="1192"/>
                  </a:lnTo>
                  <a:lnTo>
                    <a:pt x="1918" y="1192"/>
                  </a:lnTo>
                  <a:lnTo>
                    <a:pt x="1916" y="1170"/>
                  </a:lnTo>
                  <a:lnTo>
                    <a:pt x="1914" y="1150"/>
                  </a:lnTo>
                  <a:lnTo>
                    <a:pt x="1910" y="1130"/>
                  </a:lnTo>
                  <a:lnTo>
                    <a:pt x="1906" y="1112"/>
                  </a:lnTo>
                  <a:lnTo>
                    <a:pt x="1900" y="1094"/>
                  </a:lnTo>
                  <a:lnTo>
                    <a:pt x="1892" y="1078"/>
                  </a:lnTo>
                  <a:lnTo>
                    <a:pt x="1882" y="1062"/>
                  </a:lnTo>
                  <a:lnTo>
                    <a:pt x="1872" y="1048"/>
                  </a:lnTo>
                  <a:lnTo>
                    <a:pt x="1862" y="1034"/>
                  </a:lnTo>
                  <a:lnTo>
                    <a:pt x="1850" y="1022"/>
                  </a:lnTo>
                  <a:lnTo>
                    <a:pt x="1838" y="1012"/>
                  </a:lnTo>
                  <a:lnTo>
                    <a:pt x="1824" y="1004"/>
                  </a:lnTo>
                  <a:lnTo>
                    <a:pt x="1810" y="996"/>
                  </a:lnTo>
                  <a:lnTo>
                    <a:pt x="1796" y="992"/>
                  </a:lnTo>
                  <a:lnTo>
                    <a:pt x="1780" y="988"/>
                  </a:lnTo>
                  <a:lnTo>
                    <a:pt x="1764" y="988"/>
                  </a:lnTo>
                  <a:lnTo>
                    <a:pt x="1764" y="988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FF7A0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lIns="27432" tIns="27432" rIns="27432" bIns="27432" anchor="ctr" anchorCtr="1"/>
            <a:lstStyle/>
            <a:p>
              <a:pPr algn="ctr">
                <a:lnSpc>
                  <a:spcPct val="85000"/>
                </a:lnSpc>
                <a:spcBef>
                  <a:spcPts val="30"/>
                </a:spcBef>
              </a:pPr>
              <a:endParaRPr lang="en-US" sz="2400" b="1" dirty="0">
                <a:solidFill>
                  <a:srgbClr val="000000"/>
                </a:solidFill>
                <a:latin typeface="Arial Narrow" pitchFamily="112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759032" y="5342843"/>
              <a:ext cx="2254715" cy="16296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200" b="1" i="1" dirty="0">
                  <a:latin typeface="Arial Black" charset="0"/>
                  <a:ea typeface="Arial" charset="0"/>
                  <a:cs typeface="Arial" charset="0"/>
                </a:rPr>
                <a:t>Interview </a:t>
              </a:r>
              <a:endParaRPr lang="en-US" sz="4200" i="1" dirty="0">
                <a:latin typeface="Arial" charset="0"/>
                <a:ea typeface="Arial" charset="0"/>
                <a:cs typeface="Arial" charset="0"/>
              </a:endParaRPr>
            </a:p>
            <a:p>
              <a:r>
                <a:rPr lang="en-US" sz="1650" dirty="0"/>
                <a:t>We use interview method to gather information from different workers in different levels in the office and users of the current system.</a:t>
              </a:r>
            </a:p>
            <a:p>
              <a:r>
                <a:rPr lang="en-US" sz="2700" dirty="0"/>
                <a:t> </a:t>
              </a:r>
            </a:p>
            <a:p>
              <a:pPr algn="ctr">
                <a:lnSpc>
                  <a:spcPct val="85000"/>
                </a:lnSpc>
              </a:pPr>
              <a:r>
                <a:rPr lang="en-US" sz="2100" dirty="0">
                  <a:latin typeface="Arial" charset="0"/>
                  <a:ea typeface="Arial" charset="0"/>
                  <a:cs typeface="Arial" charset="0"/>
                </a:rPr>
                <a:t>.</a:t>
              </a:r>
            </a:p>
          </p:txBody>
        </p:sp>
      </p:grpSp>
      <p:grpSp>
        <p:nvGrpSpPr>
          <p:cNvPr id="15" name="Group 14" descr="Puzzle piece part B group."/>
          <p:cNvGrpSpPr/>
          <p:nvPr/>
        </p:nvGrpSpPr>
        <p:grpSpPr>
          <a:xfrm>
            <a:off x="7526237" y="4000500"/>
            <a:ext cx="3416331" cy="5829299"/>
            <a:chOff x="5015903" y="2667000"/>
            <a:chExt cx="2277554" cy="3886199"/>
          </a:xfrm>
        </p:grpSpPr>
        <p:sp>
          <p:nvSpPr>
            <p:cNvPr id="24" name="Freeform 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015903" y="2667000"/>
              <a:ext cx="2277554" cy="3886199"/>
            </a:xfrm>
            <a:custGeom>
              <a:avLst/>
              <a:gdLst/>
              <a:ahLst/>
              <a:cxnLst>
                <a:cxn ang="0">
                  <a:pos x="1394" y="1448"/>
                </a:cxn>
                <a:cxn ang="0">
                  <a:pos x="1374" y="1376"/>
                </a:cxn>
                <a:cxn ang="0">
                  <a:pos x="1338" y="1322"/>
                </a:cxn>
                <a:cxn ang="0">
                  <a:pos x="1288" y="1286"/>
                </a:cxn>
                <a:cxn ang="0">
                  <a:pos x="1244" y="1278"/>
                </a:cxn>
                <a:cxn ang="0">
                  <a:pos x="1184" y="1296"/>
                </a:cxn>
                <a:cxn ang="0">
                  <a:pos x="1110" y="1358"/>
                </a:cxn>
                <a:cxn ang="0">
                  <a:pos x="1058" y="1390"/>
                </a:cxn>
                <a:cxn ang="0">
                  <a:pos x="1010" y="1394"/>
                </a:cxn>
                <a:cxn ang="0">
                  <a:pos x="954" y="1370"/>
                </a:cxn>
                <a:cxn ang="0">
                  <a:pos x="908" y="1320"/>
                </a:cxn>
                <a:cxn ang="0">
                  <a:pos x="880" y="1252"/>
                </a:cxn>
                <a:cxn ang="0">
                  <a:pos x="874" y="1190"/>
                </a:cxn>
                <a:cxn ang="0">
                  <a:pos x="886" y="1112"/>
                </a:cxn>
                <a:cxn ang="0">
                  <a:pos x="918" y="1048"/>
                </a:cxn>
                <a:cxn ang="0">
                  <a:pos x="966" y="1004"/>
                </a:cxn>
                <a:cxn ang="0">
                  <a:pos x="1026" y="988"/>
                </a:cxn>
                <a:cxn ang="0">
                  <a:pos x="1072" y="998"/>
                </a:cxn>
                <a:cxn ang="0">
                  <a:pos x="1134" y="1046"/>
                </a:cxn>
                <a:cxn ang="0">
                  <a:pos x="1198" y="1092"/>
                </a:cxn>
                <a:cxn ang="0">
                  <a:pos x="1244" y="1104"/>
                </a:cxn>
                <a:cxn ang="0">
                  <a:pos x="1302" y="1088"/>
                </a:cxn>
                <a:cxn ang="0">
                  <a:pos x="1348" y="1048"/>
                </a:cxn>
                <a:cxn ang="0">
                  <a:pos x="1382" y="988"/>
                </a:cxn>
                <a:cxn ang="0">
                  <a:pos x="1396" y="914"/>
                </a:cxn>
                <a:cxn ang="0">
                  <a:pos x="0" y="924"/>
                </a:cxn>
                <a:cxn ang="0">
                  <a:pos x="16" y="994"/>
                </a:cxn>
                <a:cxn ang="0">
                  <a:pos x="50" y="1052"/>
                </a:cxn>
                <a:cxn ang="0">
                  <a:pos x="96" y="1090"/>
                </a:cxn>
                <a:cxn ang="0">
                  <a:pos x="152" y="1104"/>
                </a:cxn>
                <a:cxn ang="0">
                  <a:pos x="198" y="1092"/>
                </a:cxn>
                <a:cxn ang="0">
                  <a:pos x="262" y="1046"/>
                </a:cxn>
                <a:cxn ang="0">
                  <a:pos x="324" y="998"/>
                </a:cxn>
                <a:cxn ang="0">
                  <a:pos x="370" y="988"/>
                </a:cxn>
                <a:cxn ang="0">
                  <a:pos x="430" y="1004"/>
                </a:cxn>
                <a:cxn ang="0">
                  <a:pos x="478" y="1046"/>
                </a:cxn>
                <a:cxn ang="0">
                  <a:pos x="512" y="1112"/>
                </a:cxn>
                <a:cxn ang="0">
                  <a:pos x="524" y="1190"/>
                </a:cxn>
                <a:cxn ang="0">
                  <a:pos x="516" y="1252"/>
                </a:cxn>
                <a:cxn ang="0">
                  <a:pos x="488" y="1320"/>
                </a:cxn>
                <a:cxn ang="0">
                  <a:pos x="444" y="1370"/>
                </a:cxn>
                <a:cxn ang="0">
                  <a:pos x="386" y="1394"/>
                </a:cxn>
                <a:cxn ang="0">
                  <a:pos x="338" y="1390"/>
                </a:cxn>
                <a:cxn ang="0">
                  <a:pos x="286" y="1358"/>
                </a:cxn>
                <a:cxn ang="0">
                  <a:pos x="212" y="1296"/>
                </a:cxn>
                <a:cxn ang="0">
                  <a:pos x="152" y="1278"/>
                </a:cxn>
                <a:cxn ang="0">
                  <a:pos x="110" y="1286"/>
                </a:cxn>
                <a:cxn ang="0">
                  <a:pos x="60" y="1318"/>
                </a:cxn>
                <a:cxn ang="0">
                  <a:pos x="24" y="1372"/>
                </a:cxn>
                <a:cxn ang="0">
                  <a:pos x="2" y="1440"/>
                </a:cxn>
              </a:cxnLst>
              <a:rect l="0" t="0" r="r" b="b"/>
              <a:pathLst>
                <a:path w="1396" h="2382">
                  <a:moveTo>
                    <a:pt x="1396" y="2382"/>
                  </a:moveTo>
                  <a:lnTo>
                    <a:pt x="1396" y="1468"/>
                  </a:lnTo>
                  <a:lnTo>
                    <a:pt x="1396" y="1468"/>
                  </a:lnTo>
                  <a:lnTo>
                    <a:pt x="1394" y="1448"/>
                  </a:lnTo>
                  <a:lnTo>
                    <a:pt x="1392" y="1430"/>
                  </a:lnTo>
                  <a:lnTo>
                    <a:pt x="1388" y="1412"/>
                  </a:lnTo>
                  <a:lnTo>
                    <a:pt x="1382" y="1394"/>
                  </a:lnTo>
                  <a:lnTo>
                    <a:pt x="1374" y="1376"/>
                  </a:lnTo>
                  <a:lnTo>
                    <a:pt x="1366" y="1362"/>
                  </a:lnTo>
                  <a:lnTo>
                    <a:pt x="1358" y="1346"/>
                  </a:lnTo>
                  <a:lnTo>
                    <a:pt x="1348" y="1334"/>
                  </a:lnTo>
                  <a:lnTo>
                    <a:pt x="1338" y="1322"/>
                  </a:lnTo>
                  <a:lnTo>
                    <a:pt x="1326" y="1310"/>
                  </a:lnTo>
                  <a:lnTo>
                    <a:pt x="1314" y="1300"/>
                  </a:lnTo>
                  <a:lnTo>
                    <a:pt x="1302" y="1292"/>
                  </a:lnTo>
                  <a:lnTo>
                    <a:pt x="1288" y="1286"/>
                  </a:lnTo>
                  <a:lnTo>
                    <a:pt x="1274" y="1282"/>
                  </a:lnTo>
                  <a:lnTo>
                    <a:pt x="1258" y="1280"/>
                  </a:lnTo>
                  <a:lnTo>
                    <a:pt x="1244" y="1278"/>
                  </a:lnTo>
                  <a:lnTo>
                    <a:pt x="1244" y="1278"/>
                  </a:lnTo>
                  <a:lnTo>
                    <a:pt x="1228" y="1280"/>
                  </a:lnTo>
                  <a:lnTo>
                    <a:pt x="1212" y="1284"/>
                  </a:lnTo>
                  <a:lnTo>
                    <a:pt x="1198" y="1288"/>
                  </a:lnTo>
                  <a:lnTo>
                    <a:pt x="1184" y="1296"/>
                  </a:lnTo>
                  <a:lnTo>
                    <a:pt x="1172" y="1306"/>
                  </a:lnTo>
                  <a:lnTo>
                    <a:pt x="1160" y="1314"/>
                  </a:lnTo>
                  <a:lnTo>
                    <a:pt x="1134" y="1336"/>
                  </a:lnTo>
                  <a:lnTo>
                    <a:pt x="1110" y="1358"/>
                  </a:lnTo>
                  <a:lnTo>
                    <a:pt x="1098" y="1368"/>
                  </a:lnTo>
                  <a:lnTo>
                    <a:pt x="1086" y="1376"/>
                  </a:lnTo>
                  <a:lnTo>
                    <a:pt x="1072" y="1384"/>
                  </a:lnTo>
                  <a:lnTo>
                    <a:pt x="1058" y="1390"/>
                  </a:lnTo>
                  <a:lnTo>
                    <a:pt x="1042" y="1394"/>
                  </a:lnTo>
                  <a:lnTo>
                    <a:pt x="1026" y="1394"/>
                  </a:lnTo>
                  <a:lnTo>
                    <a:pt x="1026" y="1394"/>
                  </a:lnTo>
                  <a:lnTo>
                    <a:pt x="1010" y="1394"/>
                  </a:lnTo>
                  <a:lnTo>
                    <a:pt x="996" y="1390"/>
                  </a:lnTo>
                  <a:lnTo>
                    <a:pt x="980" y="1386"/>
                  </a:lnTo>
                  <a:lnTo>
                    <a:pt x="966" y="1378"/>
                  </a:lnTo>
                  <a:lnTo>
                    <a:pt x="954" y="1370"/>
                  </a:lnTo>
                  <a:lnTo>
                    <a:pt x="940" y="1360"/>
                  </a:lnTo>
                  <a:lnTo>
                    <a:pt x="928" y="1348"/>
                  </a:lnTo>
                  <a:lnTo>
                    <a:pt x="918" y="1334"/>
                  </a:lnTo>
                  <a:lnTo>
                    <a:pt x="908" y="1320"/>
                  </a:lnTo>
                  <a:lnTo>
                    <a:pt x="900" y="1304"/>
                  </a:lnTo>
                  <a:lnTo>
                    <a:pt x="892" y="1288"/>
                  </a:lnTo>
                  <a:lnTo>
                    <a:pt x="886" y="1270"/>
                  </a:lnTo>
                  <a:lnTo>
                    <a:pt x="880" y="1252"/>
                  </a:lnTo>
                  <a:lnTo>
                    <a:pt x="876" y="1232"/>
                  </a:lnTo>
                  <a:lnTo>
                    <a:pt x="874" y="1212"/>
                  </a:lnTo>
                  <a:lnTo>
                    <a:pt x="874" y="1190"/>
                  </a:lnTo>
                  <a:lnTo>
                    <a:pt x="874" y="1190"/>
                  </a:lnTo>
                  <a:lnTo>
                    <a:pt x="874" y="1170"/>
                  </a:lnTo>
                  <a:lnTo>
                    <a:pt x="876" y="1150"/>
                  </a:lnTo>
                  <a:lnTo>
                    <a:pt x="880" y="1130"/>
                  </a:lnTo>
                  <a:lnTo>
                    <a:pt x="886" y="1112"/>
                  </a:lnTo>
                  <a:lnTo>
                    <a:pt x="892" y="1094"/>
                  </a:lnTo>
                  <a:lnTo>
                    <a:pt x="900" y="1078"/>
                  </a:lnTo>
                  <a:lnTo>
                    <a:pt x="908" y="1062"/>
                  </a:lnTo>
                  <a:lnTo>
                    <a:pt x="918" y="1048"/>
                  </a:lnTo>
                  <a:lnTo>
                    <a:pt x="928" y="1034"/>
                  </a:lnTo>
                  <a:lnTo>
                    <a:pt x="940" y="1022"/>
                  </a:lnTo>
                  <a:lnTo>
                    <a:pt x="954" y="1012"/>
                  </a:lnTo>
                  <a:lnTo>
                    <a:pt x="966" y="1004"/>
                  </a:lnTo>
                  <a:lnTo>
                    <a:pt x="980" y="996"/>
                  </a:lnTo>
                  <a:lnTo>
                    <a:pt x="996" y="992"/>
                  </a:lnTo>
                  <a:lnTo>
                    <a:pt x="1010" y="988"/>
                  </a:lnTo>
                  <a:lnTo>
                    <a:pt x="1026" y="988"/>
                  </a:lnTo>
                  <a:lnTo>
                    <a:pt x="1026" y="988"/>
                  </a:lnTo>
                  <a:lnTo>
                    <a:pt x="1042" y="988"/>
                  </a:lnTo>
                  <a:lnTo>
                    <a:pt x="1058" y="992"/>
                  </a:lnTo>
                  <a:lnTo>
                    <a:pt x="1072" y="998"/>
                  </a:lnTo>
                  <a:lnTo>
                    <a:pt x="1086" y="1006"/>
                  </a:lnTo>
                  <a:lnTo>
                    <a:pt x="1098" y="1014"/>
                  </a:lnTo>
                  <a:lnTo>
                    <a:pt x="1110" y="1024"/>
                  </a:lnTo>
                  <a:lnTo>
                    <a:pt x="1134" y="1046"/>
                  </a:lnTo>
                  <a:lnTo>
                    <a:pt x="1160" y="1066"/>
                  </a:lnTo>
                  <a:lnTo>
                    <a:pt x="1172" y="1076"/>
                  </a:lnTo>
                  <a:lnTo>
                    <a:pt x="1184" y="1086"/>
                  </a:lnTo>
                  <a:lnTo>
                    <a:pt x="1198" y="1092"/>
                  </a:lnTo>
                  <a:lnTo>
                    <a:pt x="1212" y="1098"/>
                  </a:lnTo>
                  <a:lnTo>
                    <a:pt x="1228" y="1102"/>
                  </a:lnTo>
                  <a:lnTo>
                    <a:pt x="1244" y="1104"/>
                  </a:lnTo>
                  <a:lnTo>
                    <a:pt x="1244" y="1104"/>
                  </a:lnTo>
                  <a:lnTo>
                    <a:pt x="1258" y="1102"/>
                  </a:lnTo>
                  <a:lnTo>
                    <a:pt x="1274" y="1100"/>
                  </a:lnTo>
                  <a:lnTo>
                    <a:pt x="1288" y="1096"/>
                  </a:lnTo>
                  <a:lnTo>
                    <a:pt x="1302" y="1088"/>
                  </a:lnTo>
                  <a:lnTo>
                    <a:pt x="1314" y="1080"/>
                  </a:lnTo>
                  <a:lnTo>
                    <a:pt x="1326" y="1072"/>
                  </a:lnTo>
                  <a:lnTo>
                    <a:pt x="1338" y="1060"/>
                  </a:lnTo>
                  <a:lnTo>
                    <a:pt x="1348" y="1048"/>
                  </a:lnTo>
                  <a:lnTo>
                    <a:pt x="1358" y="1034"/>
                  </a:lnTo>
                  <a:lnTo>
                    <a:pt x="1368" y="1020"/>
                  </a:lnTo>
                  <a:lnTo>
                    <a:pt x="1374" y="1004"/>
                  </a:lnTo>
                  <a:lnTo>
                    <a:pt x="1382" y="988"/>
                  </a:lnTo>
                  <a:lnTo>
                    <a:pt x="1388" y="970"/>
                  </a:lnTo>
                  <a:lnTo>
                    <a:pt x="1392" y="952"/>
                  </a:lnTo>
                  <a:lnTo>
                    <a:pt x="1394" y="934"/>
                  </a:lnTo>
                  <a:lnTo>
                    <a:pt x="1396" y="914"/>
                  </a:lnTo>
                  <a:lnTo>
                    <a:pt x="1396" y="0"/>
                  </a:lnTo>
                  <a:lnTo>
                    <a:pt x="0" y="0"/>
                  </a:lnTo>
                  <a:lnTo>
                    <a:pt x="0" y="924"/>
                  </a:lnTo>
                  <a:lnTo>
                    <a:pt x="0" y="924"/>
                  </a:lnTo>
                  <a:lnTo>
                    <a:pt x="2" y="942"/>
                  </a:lnTo>
                  <a:lnTo>
                    <a:pt x="6" y="960"/>
                  </a:lnTo>
                  <a:lnTo>
                    <a:pt x="12" y="978"/>
                  </a:lnTo>
                  <a:lnTo>
                    <a:pt x="16" y="994"/>
                  </a:lnTo>
                  <a:lnTo>
                    <a:pt x="24" y="1010"/>
                  </a:lnTo>
                  <a:lnTo>
                    <a:pt x="32" y="1024"/>
                  </a:lnTo>
                  <a:lnTo>
                    <a:pt x="40" y="1038"/>
                  </a:lnTo>
                  <a:lnTo>
                    <a:pt x="50" y="1052"/>
                  </a:lnTo>
                  <a:lnTo>
                    <a:pt x="60" y="1064"/>
                  </a:lnTo>
                  <a:lnTo>
                    <a:pt x="72" y="1074"/>
                  </a:lnTo>
                  <a:lnTo>
                    <a:pt x="84" y="1082"/>
                  </a:lnTo>
                  <a:lnTo>
                    <a:pt x="96" y="1090"/>
                  </a:lnTo>
                  <a:lnTo>
                    <a:pt x="110" y="1096"/>
                  </a:lnTo>
                  <a:lnTo>
                    <a:pt x="124" y="1100"/>
                  </a:lnTo>
                  <a:lnTo>
                    <a:pt x="138" y="1102"/>
                  </a:lnTo>
                  <a:lnTo>
                    <a:pt x="152" y="1104"/>
                  </a:lnTo>
                  <a:lnTo>
                    <a:pt x="152" y="1104"/>
                  </a:lnTo>
                  <a:lnTo>
                    <a:pt x="168" y="1102"/>
                  </a:lnTo>
                  <a:lnTo>
                    <a:pt x="184" y="1098"/>
                  </a:lnTo>
                  <a:lnTo>
                    <a:pt x="198" y="1092"/>
                  </a:lnTo>
                  <a:lnTo>
                    <a:pt x="212" y="1086"/>
                  </a:lnTo>
                  <a:lnTo>
                    <a:pt x="224" y="1076"/>
                  </a:lnTo>
                  <a:lnTo>
                    <a:pt x="238" y="1066"/>
                  </a:lnTo>
                  <a:lnTo>
                    <a:pt x="262" y="1046"/>
                  </a:lnTo>
                  <a:lnTo>
                    <a:pt x="286" y="1024"/>
                  </a:lnTo>
                  <a:lnTo>
                    <a:pt x="298" y="1014"/>
                  </a:lnTo>
                  <a:lnTo>
                    <a:pt x="310" y="1006"/>
                  </a:lnTo>
                  <a:lnTo>
                    <a:pt x="324" y="998"/>
                  </a:lnTo>
                  <a:lnTo>
                    <a:pt x="338" y="992"/>
                  </a:lnTo>
                  <a:lnTo>
                    <a:pt x="354" y="988"/>
                  </a:lnTo>
                  <a:lnTo>
                    <a:pt x="370" y="988"/>
                  </a:lnTo>
                  <a:lnTo>
                    <a:pt x="370" y="988"/>
                  </a:lnTo>
                  <a:lnTo>
                    <a:pt x="386" y="988"/>
                  </a:lnTo>
                  <a:lnTo>
                    <a:pt x="402" y="992"/>
                  </a:lnTo>
                  <a:lnTo>
                    <a:pt x="416" y="996"/>
                  </a:lnTo>
                  <a:lnTo>
                    <a:pt x="430" y="1004"/>
                  </a:lnTo>
                  <a:lnTo>
                    <a:pt x="444" y="1012"/>
                  </a:lnTo>
                  <a:lnTo>
                    <a:pt x="456" y="1022"/>
                  </a:lnTo>
                  <a:lnTo>
                    <a:pt x="468" y="1034"/>
                  </a:lnTo>
                  <a:lnTo>
                    <a:pt x="478" y="1046"/>
                  </a:lnTo>
                  <a:lnTo>
                    <a:pt x="488" y="1062"/>
                  </a:lnTo>
                  <a:lnTo>
                    <a:pt x="498" y="1078"/>
                  </a:lnTo>
                  <a:lnTo>
                    <a:pt x="504" y="1094"/>
                  </a:lnTo>
                  <a:lnTo>
                    <a:pt x="512" y="1112"/>
                  </a:lnTo>
                  <a:lnTo>
                    <a:pt x="516" y="1130"/>
                  </a:lnTo>
                  <a:lnTo>
                    <a:pt x="520" y="1150"/>
                  </a:lnTo>
                  <a:lnTo>
                    <a:pt x="522" y="1170"/>
                  </a:lnTo>
                  <a:lnTo>
                    <a:pt x="524" y="1190"/>
                  </a:lnTo>
                  <a:lnTo>
                    <a:pt x="524" y="1190"/>
                  </a:lnTo>
                  <a:lnTo>
                    <a:pt x="522" y="1212"/>
                  </a:lnTo>
                  <a:lnTo>
                    <a:pt x="520" y="1232"/>
                  </a:lnTo>
                  <a:lnTo>
                    <a:pt x="516" y="1252"/>
                  </a:lnTo>
                  <a:lnTo>
                    <a:pt x="512" y="1270"/>
                  </a:lnTo>
                  <a:lnTo>
                    <a:pt x="504" y="1288"/>
                  </a:lnTo>
                  <a:lnTo>
                    <a:pt x="498" y="1304"/>
                  </a:lnTo>
                  <a:lnTo>
                    <a:pt x="488" y="1320"/>
                  </a:lnTo>
                  <a:lnTo>
                    <a:pt x="478" y="1334"/>
                  </a:lnTo>
                  <a:lnTo>
                    <a:pt x="468" y="1348"/>
                  </a:lnTo>
                  <a:lnTo>
                    <a:pt x="456" y="1360"/>
                  </a:lnTo>
                  <a:lnTo>
                    <a:pt x="444" y="1370"/>
                  </a:lnTo>
                  <a:lnTo>
                    <a:pt x="430" y="1378"/>
                  </a:lnTo>
                  <a:lnTo>
                    <a:pt x="416" y="1386"/>
                  </a:lnTo>
                  <a:lnTo>
                    <a:pt x="402" y="1390"/>
                  </a:lnTo>
                  <a:lnTo>
                    <a:pt x="386" y="1394"/>
                  </a:lnTo>
                  <a:lnTo>
                    <a:pt x="370" y="1394"/>
                  </a:lnTo>
                  <a:lnTo>
                    <a:pt x="370" y="1394"/>
                  </a:lnTo>
                  <a:lnTo>
                    <a:pt x="354" y="1394"/>
                  </a:lnTo>
                  <a:lnTo>
                    <a:pt x="338" y="1390"/>
                  </a:lnTo>
                  <a:lnTo>
                    <a:pt x="324" y="1384"/>
                  </a:lnTo>
                  <a:lnTo>
                    <a:pt x="310" y="1376"/>
                  </a:lnTo>
                  <a:lnTo>
                    <a:pt x="298" y="1368"/>
                  </a:lnTo>
                  <a:lnTo>
                    <a:pt x="286" y="1358"/>
                  </a:lnTo>
                  <a:lnTo>
                    <a:pt x="262" y="1336"/>
                  </a:lnTo>
                  <a:lnTo>
                    <a:pt x="238" y="1314"/>
                  </a:lnTo>
                  <a:lnTo>
                    <a:pt x="224" y="1306"/>
                  </a:lnTo>
                  <a:lnTo>
                    <a:pt x="212" y="1296"/>
                  </a:lnTo>
                  <a:lnTo>
                    <a:pt x="198" y="1288"/>
                  </a:lnTo>
                  <a:lnTo>
                    <a:pt x="184" y="1284"/>
                  </a:lnTo>
                  <a:lnTo>
                    <a:pt x="168" y="1280"/>
                  </a:lnTo>
                  <a:lnTo>
                    <a:pt x="152" y="1278"/>
                  </a:lnTo>
                  <a:lnTo>
                    <a:pt x="152" y="1278"/>
                  </a:lnTo>
                  <a:lnTo>
                    <a:pt x="138" y="1280"/>
                  </a:lnTo>
                  <a:lnTo>
                    <a:pt x="124" y="1282"/>
                  </a:lnTo>
                  <a:lnTo>
                    <a:pt x="110" y="1286"/>
                  </a:lnTo>
                  <a:lnTo>
                    <a:pt x="96" y="1292"/>
                  </a:lnTo>
                  <a:lnTo>
                    <a:pt x="84" y="1300"/>
                  </a:lnTo>
                  <a:lnTo>
                    <a:pt x="72" y="1308"/>
                  </a:lnTo>
                  <a:lnTo>
                    <a:pt x="60" y="1318"/>
                  </a:lnTo>
                  <a:lnTo>
                    <a:pt x="50" y="1330"/>
                  </a:lnTo>
                  <a:lnTo>
                    <a:pt x="40" y="1344"/>
                  </a:lnTo>
                  <a:lnTo>
                    <a:pt x="32" y="1358"/>
                  </a:lnTo>
                  <a:lnTo>
                    <a:pt x="24" y="1372"/>
                  </a:lnTo>
                  <a:lnTo>
                    <a:pt x="16" y="1388"/>
                  </a:lnTo>
                  <a:lnTo>
                    <a:pt x="10" y="1404"/>
                  </a:lnTo>
                  <a:lnTo>
                    <a:pt x="6" y="1422"/>
                  </a:lnTo>
                  <a:lnTo>
                    <a:pt x="2" y="1440"/>
                  </a:lnTo>
                  <a:lnTo>
                    <a:pt x="0" y="1458"/>
                  </a:lnTo>
                  <a:lnTo>
                    <a:pt x="0" y="2382"/>
                  </a:lnTo>
                  <a:lnTo>
                    <a:pt x="1396" y="238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9050">
              <a:solidFill>
                <a:srgbClr val="FF7A0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extrusionClr>
                <a:schemeClr val="tx2">
                  <a:lumMod val="60000"/>
                  <a:lumOff val="40000"/>
                </a:schemeClr>
              </a:extrusionClr>
            </a:sp3d>
          </p:spPr>
          <p:txBody>
            <a:bodyPr lIns="27432" tIns="27432" rIns="27432" bIns="27432" anchor="ctr" anchorCtr="1"/>
            <a:lstStyle/>
            <a:p>
              <a:pPr algn="ctr">
                <a:lnSpc>
                  <a:spcPct val="85000"/>
                </a:lnSpc>
                <a:spcBef>
                  <a:spcPts val="30"/>
                </a:spcBef>
              </a:pPr>
              <a:endParaRPr lang="en-US" sz="2400" b="1" dirty="0">
                <a:solidFill>
                  <a:srgbClr val="000000"/>
                </a:solidFill>
                <a:latin typeface="Arial Narrow" pitchFamily="112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028953" y="5342843"/>
              <a:ext cx="2254715" cy="104515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b="1" dirty="0">
                  <a:latin typeface="Arial Black" charset="0"/>
                  <a:ea typeface="Arial Black" charset="0"/>
                  <a:cs typeface="Arial Black" charset="0"/>
                </a:rPr>
                <a:t>Observation</a:t>
              </a:r>
              <a:endParaRPr lang="en-US" sz="2700" i="1" dirty="0">
                <a:latin typeface="Arial" charset="0"/>
                <a:ea typeface="Arial" charset="0"/>
                <a:cs typeface="Arial" charset="0"/>
              </a:endParaRPr>
            </a:p>
            <a:p>
              <a:pPr algn="ctr">
                <a:lnSpc>
                  <a:spcPct val="85000"/>
                </a:lnSpc>
              </a:pPr>
              <a:r>
                <a:rPr lang="en-US" sz="2700" dirty="0"/>
                <a:t>to analyze the organization work processes</a:t>
              </a:r>
              <a:endParaRPr lang="en-US" sz="21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6" name="Group 15" descr="Puzzle piece part C group."/>
          <p:cNvGrpSpPr/>
          <p:nvPr/>
        </p:nvGrpSpPr>
        <p:grpSpPr>
          <a:xfrm>
            <a:off x="9665113" y="4000501"/>
            <a:ext cx="5971238" cy="6210135"/>
            <a:chOff x="6441820" y="2667000"/>
            <a:chExt cx="3980825" cy="4140090"/>
          </a:xfrm>
        </p:grpSpPr>
        <p:sp>
          <p:nvSpPr>
            <p:cNvPr id="26" name="Freeform 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6441820" y="2667000"/>
              <a:ext cx="3980825" cy="3886199"/>
            </a:xfrm>
            <a:custGeom>
              <a:avLst/>
              <a:gdLst/>
              <a:ahLst/>
              <a:cxnLst>
                <a:cxn ang="0">
                  <a:pos x="2256" y="992"/>
                </a:cxn>
                <a:cxn ang="0">
                  <a:pos x="2204" y="1024"/>
                </a:cxn>
                <a:cxn ang="0">
                  <a:pos x="2130" y="1086"/>
                </a:cxn>
                <a:cxn ang="0">
                  <a:pos x="2070" y="1104"/>
                </a:cxn>
                <a:cxn ang="0">
                  <a:pos x="2026" y="1096"/>
                </a:cxn>
                <a:cxn ang="0">
                  <a:pos x="1976" y="1062"/>
                </a:cxn>
                <a:cxn ang="0">
                  <a:pos x="1940" y="1006"/>
                </a:cxn>
                <a:cxn ang="0">
                  <a:pos x="1920" y="934"/>
                </a:cxn>
                <a:cxn ang="0">
                  <a:pos x="522" y="914"/>
                </a:cxn>
                <a:cxn ang="0">
                  <a:pos x="514" y="970"/>
                </a:cxn>
                <a:cxn ang="0">
                  <a:pos x="484" y="1036"/>
                </a:cxn>
                <a:cxn ang="0">
                  <a:pos x="440" y="1082"/>
                </a:cxn>
                <a:cxn ang="0">
                  <a:pos x="384" y="1104"/>
                </a:cxn>
                <a:cxn ang="0">
                  <a:pos x="338" y="1100"/>
                </a:cxn>
                <a:cxn ang="0">
                  <a:pos x="284" y="1068"/>
                </a:cxn>
                <a:cxn ang="0">
                  <a:pos x="212" y="1006"/>
                </a:cxn>
                <a:cxn ang="0">
                  <a:pos x="152" y="988"/>
                </a:cxn>
                <a:cxn ang="0">
                  <a:pos x="106" y="996"/>
                </a:cxn>
                <a:cxn ang="0">
                  <a:pos x="54" y="1034"/>
                </a:cxn>
                <a:cxn ang="0">
                  <a:pos x="18" y="1094"/>
                </a:cxn>
                <a:cxn ang="0">
                  <a:pos x="0" y="1170"/>
                </a:cxn>
                <a:cxn ang="0">
                  <a:pos x="2" y="1232"/>
                </a:cxn>
                <a:cxn ang="0">
                  <a:pos x="26" y="1304"/>
                </a:cxn>
                <a:cxn ang="0">
                  <a:pos x="66" y="1360"/>
                </a:cxn>
                <a:cxn ang="0">
                  <a:pos x="122" y="1390"/>
                </a:cxn>
                <a:cxn ang="0">
                  <a:pos x="168" y="1394"/>
                </a:cxn>
                <a:cxn ang="0">
                  <a:pos x="224" y="1368"/>
                </a:cxn>
                <a:cxn ang="0">
                  <a:pos x="298" y="1306"/>
                </a:cxn>
                <a:cxn ang="0">
                  <a:pos x="354" y="1280"/>
                </a:cxn>
                <a:cxn ang="0">
                  <a:pos x="400" y="1282"/>
                </a:cxn>
                <a:cxn ang="0">
                  <a:pos x="452" y="1310"/>
                </a:cxn>
                <a:cxn ang="0">
                  <a:pos x="492" y="1362"/>
                </a:cxn>
                <a:cxn ang="0">
                  <a:pos x="518" y="1430"/>
                </a:cxn>
                <a:cxn ang="0">
                  <a:pos x="1918" y="2382"/>
                </a:cxn>
                <a:cxn ang="0">
                  <a:pos x="1922" y="1430"/>
                </a:cxn>
                <a:cxn ang="0">
                  <a:pos x="1946" y="1362"/>
                </a:cxn>
                <a:cxn ang="0">
                  <a:pos x="1988" y="1310"/>
                </a:cxn>
                <a:cxn ang="0">
                  <a:pos x="2040" y="1282"/>
                </a:cxn>
                <a:cxn ang="0">
                  <a:pos x="2086" y="1280"/>
                </a:cxn>
                <a:cxn ang="0">
                  <a:pos x="2142" y="1306"/>
                </a:cxn>
                <a:cxn ang="0">
                  <a:pos x="2216" y="1368"/>
                </a:cxn>
                <a:cxn ang="0">
                  <a:pos x="2272" y="1394"/>
                </a:cxn>
                <a:cxn ang="0">
                  <a:pos x="2318" y="1390"/>
                </a:cxn>
                <a:cxn ang="0">
                  <a:pos x="2374" y="1360"/>
                </a:cxn>
                <a:cxn ang="0">
                  <a:pos x="2414" y="1304"/>
                </a:cxn>
                <a:cxn ang="0">
                  <a:pos x="2438" y="1232"/>
                </a:cxn>
                <a:cxn ang="0">
                  <a:pos x="2440" y="1170"/>
                </a:cxn>
                <a:cxn ang="0">
                  <a:pos x="2422" y="1094"/>
                </a:cxn>
                <a:cxn ang="0">
                  <a:pos x="2386" y="1034"/>
                </a:cxn>
                <a:cxn ang="0">
                  <a:pos x="2334" y="996"/>
                </a:cxn>
                <a:cxn ang="0">
                  <a:pos x="2288" y="988"/>
                </a:cxn>
              </a:cxnLst>
              <a:rect l="0" t="0" r="r" b="b"/>
              <a:pathLst>
                <a:path w="2440" h="2382">
                  <a:moveTo>
                    <a:pt x="2288" y="988"/>
                  </a:moveTo>
                  <a:lnTo>
                    <a:pt x="2288" y="988"/>
                  </a:lnTo>
                  <a:lnTo>
                    <a:pt x="2272" y="990"/>
                  </a:lnTo>
                  <a:lnTo>
                    <a:pt x="2256" y="992"/>
                  </a:lnTo>
                  <a:lnTo>
                    <a:pt x="2242" y="998"/>
                  </a:lnTo>
                  <a:lnTo>
                    <a:pt x="2228" y="1006"/>
                  </a:lnTo>
                  <a:lnTo>
                    <a:pt x="2216" y="1014"/>
                  </a:lnTo>
                  <a:lnTo>
                    <a:pt x="2204" y="1024"/>
                  </a:lnTo>
                  <a:lnTo>
                    <a:pt x="2178" y="1046"/>
                  </a:lnTo>
                  <a:lnTo>
                    <a:pt x="2154" y="1068"/>
                  </a:lnTo>
                  <a:lnTo>
                    <a:pt x="2142" y="1078"/>
                  </a:lnTo>
                  <a:lnTo>
                    <a:pt x="2130" y="1086"/>
                  </a:lnTo>
                  <a:lnTo>
                    <a:pt x="2116" y="1094"/>
                  </a:lnTo>
                  <a:lnTo>
                    <a:pt x="2102" y="1100"/>
                  </a:lnTo>
                  <a:lnTo>
                    <a:pt x="2086" y="1102"/>
                  </a:lnTo>
                  <a:lnTo>
                    <a:pt x="2070" y="1104"/>
                  </a:lnTo>
                  <a:lnTo>
                    <a:pt x="2070" y="1104"/>
                  </a:lnTo>
                  <a:lnTo>
                    <a:pt x="2054" y="1104"/>
                  </a:lnTo>
                  <a:lnTo>
                    <a:pt x="2040" y="1100"/>
                  </a:lnTo>
                  <a:lnTo>
                    <a:pt x="2026" y="1096"/>
                  </a:lnTo>
                  <a:lnTo>
                    <a:pt x="2012" y="1090"/>
                  </a:lnTo>
                  <a:lnTo>
                    <a:pt x="2000" y="1082"/>
                  </a:lnTo>
                  <a:lnTo>
                    <a:pt x="1988" y="1072"/>
                  </a:lnTo>
                  <a:lnTo>
                    <a:pt x="1976" y="1062"/>
                  </a:lnTo>
                  <a:lnTo>
                    <a:pt x="1966" y="1048"/>
                  </a:lnTo>
                  <a:lnTo>
                    <a:pt x="1956" y="1036"/>
                  </a:lnTo>
                  <a:lnTo>
                    <a:pt x="1946" y="1020"/>
                  </a:lnTo>
                  <a:lnTo>
                    <a:pt x="1940" y="1006"/>
                  </a:lnTo>
                  <a:lnTo>
                    <a:pt x="1932" y="988"/>
                  </a:lnTo>
                  <a:lnTo>
                    <a:pt x="1926" y="972"/>
                  </a:lnTo>
                  <a:lnTo>
                    <a:pt x="1922" y="952"/>
                  </a:lnTo>
                  <a:lnTo>
                    <a:pt x="1920" y="934"/>
                  </a:lnTo>
                  <a:lnTo>
                    <a:pt x="1918" y="914"/>
                  </a:lnTo>
                  <a:lnTo>
                    <a:pt x="1918" y="0"/>
                  </a:lnTo>
                  <a:lnTo>
                    <a:pt x="522" y="0"/>
                  </a:lnTo>
                  <a:lnTo>
                    <a:pt x="522" y="914"/>
                  </a:lnTo>
                  <a:lnTo>
                    <a:pt x="522" y="914"/>
                  </a:lnTo>
                  <a:lnTo>
                    <a:pt x="520" y="934"/>
                  </a:lnTo>
                  <a:lnTo>
                    <a:pt x="518" y="952"/>
                  </a:lnTo>
                  <a:lnTo>
                    <a:pt x="514" y="970"/>
                  </a:lnTo>
                  <a:lnTo>
                    <a:pt x="508" y="988"/>
                  </a:lnTo>
                  <a:lnTo>
                    <a:pt x="500" y="1006"/>
                  </a:lnTo>
                  <a:lnTo>
                    <a:pt x="492" y="1020"/>
                  </a:lnTo>
                  <a:lnTo>
                    <a:pt x="484" y="1036"/>
                  </a:lnTo>
                  <a:lnTo>
                    <a:pt x="474" y="1048"/>
                  </a:lnTo>
                  <a:lnTo>
                    <a:pt x="464" y="1060"/>
                  </a:lnTo>
                  <a:lnTo>
                    <a:pt x="452" y="1072"/>
                  </a:lnTo>
                  <a:lnTo>
                    <a:pt x="440" y="1082"/>
                  </a:lnTo>
                  <a:lnTo>
                    <a:pt x="428" y="1090"/>
                  </a:lnTo>
                  <a:lnTo>
                    <a:pt x="414" y="1096"/>
                  </a:lnTo>
                  <a:lnTo>
                    <a:pt x="400" y="1100"/>
                  </a:lnTo>
                  <a:lnTo>
                    <a:pt x="384" y="1104"/>
                  </a:lnTo>
                  <a:lnTo>
                    <a:pt x="370" y="1104"/>
                  </a:lnTo>
                  <a:lnTo>
                    <a:pt x="370" y="1104"/>
                  </a:lnTo>
                  <a:lnTo>
                    <a:pt x="354" y="1102"/>
                  </a:lnTo>
                  <a:lnTo>
                    <a:pt x="338" y="1100"/>
                  </a:lnTo>
                  <a:lnTo>
                    <a:pt x="324" y="1094"/>
                  </a:lnTo>
                  <a:lnTo>
                    <a:pt x="310" y="1086"/>
                  </a:lnTo>
                  <a:lnTo>
                    <a:pt x="298" y="1078"/>
                  </a:lnTo>
                  <a:lnTo>
                    <a:pt x="284" y="1068"/>
                  </a:lnTo>
                  <a:lnTo>
                    <a:pt x="260" y="1046"/>
                  </a:lnTo>
                  <a:lnTo>
                    <a:pt x="236" y="1024"/>
                  </a:lnTo>
                  <a:lnTo>
                    <a:pt x="224" y="1014"/>
                  </a:lnTo>
                  <a:lnTo>
                    <a:pt x="212" y="1006"/>
                  </a:lnTo>
                  <a:lnTo>
                    <a:pt x="198" y="998"/>
                  </a:lnTo>
                  <a:lnTo>
                    <a:pt x="184" y="992"/>
                  </a:lnTo>
                  <a:lnTo>
                    <a:pt x="168" y="990"/>
                  </a:lnTo>
                  <a:lnTo>
                    <a:pt x="152" y="988"/>
                  </a:lnTo>
                  <a:lnTo>
                    <a:pt x="152" y="988"/>
                  </a:lnTo>
                  <a:lnTo>
                    <a:pt x="136" y="988"/>
                  </a:lnTo>
                  <a:lnTo>
                    <a:pt x="122" y="992"/>
                  </a:lnTo>
                  <a:lnTo>
                    <a:pt x="106" y="996"/>
                  </a:lnTo>
                  <a:lnTo>
                    <a:pt x="92" y="1004"/>
                  </a:lnTo>
                  <a:lnTo>
                    <a:pt x="80" y="1012"/>
                  </a:lnTo>
                  <a:lnTo>
                    <a:pt x="66" y="1022"/>
                  </a:lnTo>
                  <a:lnTo>
                    <a:pt x="54" y="1034"/>
                  </a:lnTo>
                  <a:lnTo>
                    <a:pt x="44" y="1048"/>
                  </a:lnTo>
                  <a:lnTo>
                    <a:pt x="34" y="1062"/>
                  </a:lnTo>
                  <a:lnTo>
                    <a:pt x="26" y="1078"/>
                  </a:lnTo>
                  <a:lnTo>
                    <a:pt x="18" y="1094"/>
                  </a:lnTo>
                  <a:lnTo>
                    <a:pt x="12" y="1112"/>
                  </a:lnTo>
                  <a:lnTo>
                    <a:pt x="6" y="1130"/>
                  </a:lnTo>
                  <a:lnTo>
                    <a:pt x="2" y="1150"/>
                  </a:lnTo>
                  <a:lnTo>
                    <a:pt x="0" y="1170"/>
                  </a:lnTo>
                  <a:lnTo>
                    <a:pt x="0" y="1192"/>
                  </a:lnTo>
                  <a:lnTo>
                    <a:pt x="0" y="1192"/>
                  </a:lnTo>
                  <a:lnTo>
                    <a:pt x="0" y="1212"/>
                  </a:lnTo>
                  <a:lnTo>
                    <a:pt x="2" y="1232"/>
                  </a:lnTo>
                  <a:lnTo>
                    <a:pt x="6" y="1252"/>
                  </a:lnTo>
                  <a:lnTo>
                    <a:pt x="12" y="1270"/>
                  </a:lnTo>
                  <a:lnTo>
                    <a:pt x="18" y="1288"/>
                  </a:lnTo>
                  <a:lnTo>
                    <a:pt x="26" y="1304"/>
                  </a:lnTo>
                  <a:lnTo>
                    <a:pt x="34" y="1320"/>
                  </a:lnTo>
                  <a:lnTo>
                    <a:pt x="44" y="1336"/>
                  </a:lnTo>
                  <a:lnTo>
                    <a:pt x="54" y="1348"/>
                  </a:lnTo>
                  <a:lnTo>
                    <a:pt x="66" y="1360"/>
                  </a:lnTo>
                  <a:lnTo>
                    <a:pt x="80" y="1370"/>
                  </a:lnTo>
                  <a:lnTo>
                    <a:pt x="92" y="1378"/>
                  </a:lnTo>
                  <a:lnTo>
                    <a:pt x="106" y="1386"/>
                  </a:lnTo>
                  <a:lnTo>
                    <a:pt x="122" y="1390"/>
                  </a:lnTo>
                  <a:lnTo>
                    <a:pt x="136" y="1394"/>
                  </a:lnTo>
                  <a:lnTo>
                    <a:pt x="152" y="1394"/>
                  </a:lnTo>
                  <a:lnTo>
                    <a:pt x="152" y="1394"/>
                  </a:lnTo>
                  <a:lnTo>
                    <a:pt x="168" y="1394"/>
                  </a:lnTo>
                  <a:lnTo>
                    <a:pt x="184" y="1390"/>
                  </a:lnTo>
                  <a:lnTo>
                    <a:pt x="198" y="1384"/>
                  </a:lnTo>
                  <a:lnTo>
                    <a:pt x="212" y="1376"/>
                  </a:lnTo>
                  <a:lnTo>
                    <a:pt x="224" y="1368"/>
                  </a:lnTo>
                  <a:lnTo>
                    <a:pt x="236" y="1358"/>
                  </a:lnTo>
                  <a:lnTo>
                    <a:pt x="260" y="1336"/>
                  </a:lnTo>
                  <a:lnTo>
                    <a:pt x="284" y="1316"/>
                  </a:lnTo>
                  <a:lnTo>
                    <a:pt x="298" y="1306"/>
                  </a:lnTo>
                  <a:lnTo>
                    <a:pt x="310" y="1296"/>
                  </a:lnTo>
                  <a:lnTo>
                    <a:pt x="324" y="1290"/>
                  </a:lnTo>
                  <a:lnTo>
                    <a:pt x="338" y="1284"/>
                  </a:lnTo>
                  <a:lnTo>
                    <a:pt x="354" y="1280"/>
                  </a:lnTo>
                  <a:lnTo>
                    <a:pt x="370" y="1278"/>
                  </a:lnTo>
                  <a:lnTo>
                    <a:pt x="370" y="1278"/>
                  </a:lnTo>
                  <a:lnTo>
                    <a:pt x="384" y="1280"/>
                  </a:lnTo>
                  <a:lnTo>
                    <a:pt x="400" y="1282"/>
                  </a:lnTo>
                  <a:lnTo>
                    <a:pt x="414" y="1286"/>
                  </a:lnTo>
                  <a:lnTo>
                    <a:pt x="426" y="1294"/>
                  </a:lnTo>
                  <a:lnTo>
                    <a:pt x="440" y="1302"/>
                  </a:lnTo>
                  <a:lnTo>
                    <a:pt x="452" y="1310"/>
                  </a:lnTo>
                  <a:lnTo>
                    <a:pt x="464" y="1322"/>
                  </a:lnTo>
                  <a:lnTo>
                    <a:pt x="474" y="1334"/>
                  </a:lnTo>
                  <a:lnTo>
                    <a:pt x="484" y="1346"/>
                  </a:lnTo>
                  <a:lnTo>
                    <a:pt x="492" y="1362"/>
                  </a:lnTo>
                  <a:lnTo>
                    <a:pt x="500" y="1378"/>
                  </a:lnTo>
                  <a:lnTo>
                    <a:pt x="508" y="1394"/>
                  </a:lnTo>
                  <a:lnTo>
                    <a:pt x="512" y="1412"/>
                  </a:lnTo>
                  <a:lnTo>
                    <a:pt x="518" y="1430"/>
                  </a:lnTo>
                  <a:lnTo>
                    <a:pt x="520" y="1448"/>
                  </a:lnTo>
                  <a:lnTo>
                    <a:pt x="522" y="1468"/>
                  </a:lnTo>
                  <a:lnTo>
                    <a:pt x="522" y="2382"/>
                  </a:lnTo>
                  <a:lnTo>
                    <a:pt x="1918" y="2382"/>
                  </a:lnTo>
                  <a:lnTo>
                    <a:pt x="1918" y="1468"/>
                  </a:lnTo>
                  <a:lnTo>
                    <a:pt x="1918" y="1468"/>
                  </a:lnTo>
                  <a:lnTo>
                    <a:pt x="1920" y="1450"/>
                  </a:lnTo>
                  <a:lnTo>
                    <a:pt x="1922" y="1430"/>
                  </a:lnTo>
                  <a:lnTo>
                    <a:pt x="1926" y="1412"/>
                  </a:lnTo>
                  <a:lnTo>
                    <a:pt x="1932" y="1394"/>
                  </a:lnTo>
                  <a:lnTo>
                    <a:pt x="1938" y="1378"/>
                  </a:lnTo>
                  <a:lnTo>
                    <a:pt x="1946" y="1362"/>
                  </a:lnTo>
                  <a:lnTo>
                    <a:pt x="1956" y="1348"/>
                  </a:lnTo>
                  <a:lnTo>
                    <a:pt x="1966" y="1334"/>
                  </a:lnTo>
                  <a:lnTo>
                    <a:pt x="1976" y="1322"/>
                  </a:lnTo>
                  <a:lnTo>
                    <a:pt x="1988" y="1310"/>
                  </a:lnTo>
                  <a:lnTo>
                    <a:pt x="2000" y="1302"/>
                  </a:lnTo>
                  <a:lnTo>
                    <a:pt x="2012" y="1294"/>
                  </a:lnTo>
                  <a:lnTo>
                    <a:pt x="2026" y="1286"/>
                  </a:lnTo>
                  <a:lnTo>
                    <a:pt x="2040" y="1282"/>
                  </a:lnTo>
                  <a:lnTo>
                    <a:pt x="2054" y="1280"/>
                  </a:lnTo>
                  <a:lnTo>
                    <a:pt x="2070" y="1278"/>
                  </a:lnTo>
                  <a:lnTo>
                    <a:pt x="2070" y="1278"/>
                  </a:lnTo>
                  <a:lnTo>
                    <a:pt x="2086" y="1280"/>
                  </a:lnTo>
                  <a:lnTo>
                    <a:pt x="2102" y="1284"/>
                  </a:lnTo>
                  <a:lnTo>
                    <a:pt x="2116" y="1290"/>
                  </a:lnTo>
                  <a:lnTo>
                    <a:pt x="2130" y="1296"/>
                  </a:lnTo>
                  <a:lnTo>
                    <a:pt x="2142" y="1306"/>
                  </a:lnTo>
                  <a:lnTo>
                    <a:pt x="2154" y="1316"/>
                  </a:lnTo>
                  <a:lnTo>
                    <a:pt x="2178" y="1336"/>
                  </a:lnTo>
                  <a:lnTo>
                    <a:pt x="2204" y="1358"/>
                  </a:lnTo>
                  <a:lnTo>
                    <a:pt x="2216" y="1368"/>
                  </a:lnTo>
                  <a:lnTo>
                    <a:pt x="2228" y="1376"/>
                  </a:lnTo>
                  <a:lnTo>
                    <a:pt x="2242" y="1384"/>
                  </a:lnTo>
                  <a:lnTo>
                    <a:pt x="2256" y="1390"/>
                  </a:lnTo>
                  <a:lnTo>
                    <a:pt x="2272" y="1394"/>
                  </a:lnTo>
                  <a:lnTo>
                    <a:pt x="2288" y="1394"/>
                  </a:lnTo>
                  <a:lnTo>
                    <a:pt x="2288" y="1394"/>
                  </a:lnTo>
                  <a:lnTo>
                    <a:pt x="2304" y="1394"/>
                  </a:lnTo>
                  <a:lnTo>
                    <a:pt x="2318" y="1390"/>
                  </a:lnTo>
                  <a:lnTo>
                    <a:pt x="2334" y="1386"/>
                  </a:lnTo>
                  <a:lnTo>
                    <a:pt x="2348" y="1378"/>
                  </a:lnTo>
                  <a:lnTo>
                    <a:pt x="2360" y="1370"/>
                  </a:lnTo>
                  <a:lnTo>
                    <a:pt x="2374" y="1360"/>
                  </a:lnTo>
                  <a:lnTo>
                    <a:pt x="2386" y="1348"/>
                  </a:lnTo>
                  <a:lnTo>
                    <a:pt x="2396" y="1336"/>
                  </a:lnTo>
                  <a:lnTo>
                    <a:pt x="2406" y="1320"/>
                  </a:lnTo>
                  <a:lnTo>
                    <a:pt x="2414" y="1304"/>
                  </a:lnTo>
                  <a:lnTo>
                    <a:pt x="2422" y="1288"/>
                  </a:lnTo>
                  <a:lnTo>
                    <a:pt x="2428" y="1270"/>
                  </a:lnTo>
                  <a:lnTo>
                    <a:pt x="2434" y="1252"/>
                  </a:lnTo>
                  <a:lnTo>
                    <a:pt x="2438" y="1232"/>
                  </a:lnTo>
                  <a:lnTo>
                    <a:pt x="2440" y="1212"/>
                  </a:lnTo>
                  <a:lnTo>
                    <a:pt x="2440" y="1192"/>
                  </a:lnTo>
                  <a:lnTo>
                    <a:pt x="2440" y="1192"/>
                  </a:lnTo>
                  <a:lnTo>
                    <a:pt x="2440" y="1170"/>
                  </a:lnTo>
                  <a:lnTo>
                    <a:pt x="2438" y="1150"/>
                  </a:lnTo>
                  <a:lnTo>
                    <a:pt x="2434" y="1130"/>
                  </a:lnTo>
                  <a:lnTo>
                    <a:pt x="2428" y="1112"/>
                  </a:lnTo>
                  <a:lnTo>
                    <a:pt x="2422" y="1094"/>
                  </a:lnTo>
                  <a:lnTo>
                    <a:pt x="2414" y="1078"/>
                  </a:lnTo>
                  <a:lnTo>
                    <a:pt x="2406" y="1062"/>
                  </a:lnTo>
                  <a:lnTo>
                    <a:pt x="2396" y="1048"/>
                  </a:lnTo>
                  <a:lnTo>
                    <a:pt x="2386" y="1034"/>
                  </a:lnTo>
                  <a:lnTo>
                    <a:pt x="2374" y="1022"/>
                  </a:lnTo>
                  <a:lnTo>
                    <a:pt x="2360" y="1012"/>
                  </a:lnTo>
                  <a:lnTo>
                    <a:pt x="2348" y="1004"/>
                  </a:lnTo>
                  <a:lnTo>
                    <a:pt x="2334" y="996"/>
                  </a:lnTo>
                  <a:lnTo>
                    <a:pt x="2318" y="992"/>
                  </a:lnTo>
                  <a:lnTo>
                    <a:pt x="2304" y="988"/>
                  </a:lnTo>
                  <a:lnTo>
                    <a:pt x="2288" y="988"/>
                  </a:lnTo>
                  <a:lnTo>
                    <a:pt x="2288" y="988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FF7A0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lIns="27432" tIns="27432" rIns="27432" bIns="27432" anchor="ctr" anchorCtr="1"/>
            <a:lstStyle/>
            <a:p>
              <a:pPr algn="ctr">
                <a:lnSpc>
                  <a:spcPct val="85000"/>
                </a:lnSpc>
                <a:spcBef>
                  <a:spcPts val="30"/>
                </a:spcBef>
              </a:pPr>
              <a:endParaRPr lang="en-US" sz="2400" b="1" dirty="0">
                <a:solidFill>
                  <a:srgbClr val="000000"/>
                </a:solidFill>
                <a:latin typeface="Arial Narrow" pitchFamily="112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311983" y="5342843"/>
              <a:ext cx="2254715" cy="146424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latin typeface="Arial Black" charset="0"/>
                  <a:ea typeface="Arial Black" charset="0"/>
                  <a:cs typeface="Arial Black" charset="0"/>
                </a:rPr>
                <a:t>Document Analysis</a:t>
              </a:r>
              <a:endParaRPr lang="en-US" sz="3000" i="1" dirty="0">
                <a:latin typeface="Arial" charset="0"/>
                <a:ea typeface="Arial" charset="0"/>
                <a:cs typeface="Arial" charset="0"/>
              </a:endParaRPr>
            </a:p>
            <a:p>
              <a:pPr algn="ctr">
                <a:lnSpc>
                  <a:spcPct val="85000"/>
                </a:lnSpc>
              </a:pPr>
              <a:r>
                <a:rPr lang="en-US" sz="3000" dirty="0"/>
                <a:t>to get information about background of the Organization</a:t>
              </a:r>
              <a:r>
                <a:rPr lang="en-US" sz="2100" dirty="0">
                  <a:latin typeface="Arial" charset="0"/>
                  <a:ea typeface="Arial" charset="0"/>
                  <a:cs typeface="Arial" charset="0"/>
                </a:rPr>
                <a:t>.</a:t>
              </a:r>
            </a:p>
          </p:txBody>
        </p:sp>
      </p:grpSp>
      <p:grpSp>
        <p:nvGrpSpPr>
          <p:cNvPr id="17" name="Group 16" descr="Puzzle piece part D group."/>
          <p:cNvGrpSpPr/>
          <p:nvPr/>
        </p:nvGrpSpPr>
        <p:grpSpPr>
          <a:xfrm>
            <a:off x="14358896" y="4000500"/>
            <a:ext cx="3416331" cy="6585495"/>
            <a:chOff x="9571009" y="2667000"/>
            <a:chExt cx="2277554" cy="4390330"/>
          </a:xfrm>
        </p:grpSpPr>
        <p:sp>
          <p:nvSpPr>
            <p:cNvPr id="23" name="Freeform 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9571009" y="2667000"/>
              <a:ext cx="2277554" cy="3886199"/>
            </a:xfrm>
            <a:custGeom>
              <a:avLst/>
              <a:gdLst/>
              <a:ahLst/>
              <a:cxnLst>
                <a:cxn ang="0">
                  <a:pos x="1396" y="0"/>
                </a:cxn>
                <a:cxn ang="0">
                  <a:pos x="0" y="924"/>
                </a:cxn>
                <a:cxn ang="0">
                  <a:pos x="2" y="942"/>
                </a:cxn>
                <a:cxn ang="0">
                  <a:pos x="10" y="978"/>
                </a:cxn>
                <a:cxn ang="0">
                  <a:pos x="22" y="1010"/>
                </a:cxn>
                <a:cxn ang="0">
                  <a:pos x="40" y="1040"/>
                </a:cxn>
                <a:cxn ang="0">
                  <a:pos x="60" y="1064"/>
                </a:cxn>
                <a:cxn ang="0">
                  <a:pos x="84" y="1082"/>
                </a:cxn>
                <a:cxn ang="0">
                  <a:pos x="108" y="1096"/>
                </a:cxn>
                <a:cxn ang="0">
                  <a:pos x="136" y="1104"/>
                </a:cxn>
                <a:cxn ang="0">
                  <a:pos x="152" y="1104"/>
                </a:cxn>
                <a:cxn ang="0">
                  <a:pos x="184" y="1100"/>
                </a:cxn>
                <a:cxn ang="0">
                  <a:pos x="212" y="1086"/>
                </a:cxn>
                <a:cxn ang="0">
                  <a:pos x="236" y="1068"/>
                </a:cxn>
                <a:cxn ang="0">
                  <a:pos x="284" y="1024"/>
                </a:cxn>
                <a:cxn ang="0">
                  <a:pos x="310" y="1006"/>
                </a:cxn>
                <a:cxn ang="0">
                  <a:pos x="338" y="992"/>
                </a:cxn>
                <a:cxn ang="0">
                  <a:pos x="370" y="988"/>
                </a:cxn>
                <a:cxn ang="0">
                  <a:pos x="386" y="990"/>
                </a:cxn>
                <a:cxn ang="0">
                  <a:pos x="416" y="998"/>
                </a:cxn>
                <a:cxn ang="0">
                  <a:pos x="442" y="1012"/>
                </a:cxn>
                <a:cxn ang="0">
                  <a:pos x="466" y="1034"/>
                </a:cxn>
                <a:cxn ang="0">
                  <a:pos x="488" y="1062"/>
                </a:cxn>
                <a:cxn ang="0">
                  <a:pos x="504" y="1094"/>
                </a:cxn>
                <a:cxn ang="0">
                  <a:pos x="516" y="1130"/>
                </a:cxn>
                <a:cxn ang="0">
                  <a:pos x="522" y="1170"/>
                </a:cxn>
                <a:cxn ang="0">
                  <a:pos x="522" y="1192"/>
                </a:cxn>
                <a:cxn ang="0">
                  <a:pos x="520" y="1232"/>
                </a:cxn>
                <a:cxn ang="0">
                  <a:pos x="510" y="1270"/>
                </a:cxn>
                <a:cxn ang="0">
                  <a:pos x="496" y="1306"/>
                </a:cxn>
                <a:cxn ang="0">
                  <a:pos x="478" y="1336"/>
                </a:cxn>
                <a:cxn ang="0">
                  <a:pos x="456" y="1360"/>
                </a:cxn>
                <a:cxn ang="0">
                  <a:pos x="430" y="1380"/>
                </a:cxn>
                <a:cxn ang="0">
                  <a:pos x="400" y="1390"/>
                </a:cxn>
                <a:cxn ang="0">
                  <a:pos x="370" y="1396"/>
                </a:cxn>
                <a:cxn ang="0">
                  <a:pos x="354" y="1394"/>
                </a:cxn>
                <a:cxn ang="0">
                  <a:pos x="324" y="1384"/>
                </a:cxn>
                <a:cxn ang="0">
                  <a:pos x="298" y="1368"/>
                </a:cxn>
                <a:cxn ang="0">
                  <a:pos x="260" y="1336"/>
                </a:cxn>
                <a:cxn ang="0">
                  <a:pos x="224" y="1306"/>
                </a:cxn>
                <a:cxn ang="0">
                  <a:pos x="198" y="1290"/>
                </a:cxn>
                <a:cxn ang="0">
                  <a:pos x="168" y="1280"/>
                </a:cxn>
                <a:cxn ang="0">
                  <a:pos x="152" y="1278"/>
                </a:cxn>
                <a:cxn ang="0">
                  <a:pos x="122" y="1282"/>
                </a:cxn>
                <a:cxn ang="0">
                  <a:pos x="96" y="1292"/>
                </a:cxn>
                <a:cxn ang="0">
                  <a:pos x="72" y="1310"/>
                </a:cxn>
                <a:cxn ang="0">
                  <a:pos x="50" y="1332"/>
                </a:cxn>
                <a:cxn ang="0">
                  <a:pos x="30" y="1358"/>
                </a:cxn>
                <a:cxn ang="0">
                  <a:pos x="16" y="1388"/>
                </a:cxn>
                <a:cxn ang="0">
                  <a:pos x="6" y="1422"/>
                </a:cxn>
                <a:cxn ang="0">
                  <a:pos x="0" y="1460"/>
                </a:cxn>
                <a:cxn ang="0">
                  <a:pos x="4" y="2382"/>
                </a:cxn>
              </a:cxnLst>
              <a:rect l="0" t="0" r="r" b="b"/>
              <a:pathLst>
                <a:path w="1396" h="2382">
                  <a:moveTo>
                    <a:pt x="1396" y="2382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924"/>
                  </a:lnTo>
                  <a:lnTo>
                    <a:pt x="0" y="924"/>
                  </a:lnTo>
                  <a:lnTo>
                    <a:pt x="2" y="942"/>
                  </a:lnTo>
                  <a:lnTo>
                    <a:pt x="6" y="960"/>
                  </a:lnTo>
                  <a:lnTo>
                    <a:pt x="10" y="978"/>
                  </a:lnTo>
                  <a:lnTo>
                    <a:pt x="16" y="994"/>
                  </a:lnTo>
                  <a:lnTo>
                    <a:pt x="22" y="1010"/>
                  </a:lnTo>
                  <a:lnTo>
                    <a:pt x="30" y="1026"/>
                  </a:lnTo>
                  <a:lnTo>
                    <a:pt x="40" y="1040"/>
                  </a:lnTo>
                  <a:lnTo>
                    <a:pt x="50" y="1052"/>
                  </a:lnTo>
                  <a:lnTo>
                    <a:pt x="60" y="1064"/>
                  </a:lnTo>
                  <a:lnTo>
                    <a:pt x="72" y="1074"/>
                  </a:lnTo>
                  <a:lnTo>
                    <a:pt x="84" y="1082"/>
                  </a:lnTo>
                  <a:lnTo>
                    <a:pt x="96" y="1090"/>
                  </a:lnTo>
                  <a:lnTo>
                    <a:pt x="108" y="1096"/>
                  </a:lnTo>
                  <a:lnTo>
                    <a:pt x="122" y="1100"/>
                  </a:lnTo>
                  <a:lnTo>
                    <a:pt x="136" y="1104"/>
                  </a:lnTo>
                  <a:lnTo>
                    <a:pt x="152" y="1104"/>
                  </a:lnTo>
                  <a:lnTo>
                    <a:pt x="152" y="1104"/>
                  </a:lnTo>
                  <a:lnTo>
                    <a:pt x="168" y="1102"/>
                  </a:lnTo>
                  <a:lnTo>
                    <a:pt x="184" y="1100"/>
                  </a:lnTo>
                  <a:lnTo>
                    <a:pt x="198" y="1094"/>
                  </a:lnTo>
                  <a:lnTo>
                    <a:pt x="212" y="1086"/>
                  </a:lnTo>
                  <a:lnTo>
                    <a:pt x="224" y="1078"/>
                  </a:lnTo>
                  <a:lnTo>
                    <a:pt x="236" y="1068"/>
                  </a:lnTo>
                  <a:lnTo>
                    <a:pt x="260" y="1046"/>
                  </a:lnTo>
                  <a:lnTo>
                    <a:pt x="284" y="1024"/>
                  </a:lnTo>
                  <a:lnTo>
                    <a:pt x="298" y="1014"/>
                  </a:lnTo>
                  <a:lnTo>
                    <a:pt x="310" y="1006"/>
                  </a:lnTo>
                  <a:lnTo>
                    <a:pt x="324" y="998"/>
                  </a:lnTo>
                  <a:lnTo>
                    <a:pt x="338" y="992"/>
                  </a:lnTo>
                  <a:lnTo>
                    <a:pt x="354" y="990"/>
                  </a:lnTo>
                  <a:lnTo>
                    <a:pt x="370" y="988"/>
                  </a:lnTo>
                  <a:lnTo>
                    <a:pt x="370" y="988"/>
                  </a:lnTo>
                  <a:lnTo>
                    <a:pt x="386" y="990"/>
                  </a:lnTo>
                  <a:lnTo>
                    <a:pt x="400" y="992"/>
                  </a:lnTo>
                  <a:lnTo>
                    <a:pt x="416" y="998"/>
                  </a:lnTo>
                  <a:lnTo>
                    <a:pt x="430" y="1004"/>
                  </a:lnTo>
                  <a:lnTo>
                    <a:pt x="442" y="1012"/>
                  </a:lnTo>
                  <a:lnTo>
                    <a:pt x="456" y="1022"/>
                  </a:lnTo>
                  <a:lnTo>
                    <a:pt x="466" y="1034"/>
                  </a:lnTo>
                  <a:lnTo>
                    <a:pt x="478" y="1048"/>
                  </a:lnTo>
                  <a:lnTo>
                    <a:pt x="488" y="1062"/>
                  </a:lnTo>
                  <a:lnTo>
                    <a:pt x="496" y="1078"/>
                  </a:lnTo>
                  <a:lnTo>
                    <a:pt x="504" y="1094"/>
                  </a:lnTo>
                  <a:lnTo>
                    <a:pt x="510" y="1112"/>
                  </a:lnTo>
                  <a:lnTo>
                    <a:pt x="516" y="1130"/>
                  </a:lnTo>
                  <a:lnTo>
                    <a:pt x="520" y="1150"/>
                  </a:lnTo>
                  <a:lnTo>
                    <a:pt x="522" y="1170"/>
                  </a:lnTo>
                  <a:lnTo>
                    <a:pt x="522" y="1192"/>
                  </a:lnTo>
                  <a:lnTo>
                    <a:pt x="522" y="1192"/>
                  </a:lnTo>
                  <a:lnTo>
                    <a:pt x="522" y="1212"/>
                  </a:lnTo>
                  <a:lnTo>
                    <a:pt x="520" y="1232"/>
                  </a:lnTo>
                  <a:lnTo>
                    <a:pt x="516" y="1252"/>
                  </a:lnTo>
                  <a:lnTo>
                    <a:pt x="510" y="1270"/>
                  </a:lnTo>
                  <a:lnTo>
                    <a:pt x="504" y="1288"/>
                  </a:lnTo>
                  <a:lnTo>
                    <a:pt x="496" y="1306"/>
                  </a:lnTo>
                  <a:lnTo>
                    <a:pt x="488" y="1322"/>
                  </a:lnTo>
                  <a:lnTo>
                    <a:pt x="478" y="1336"/>
                  </a:lnTo>
                  <a:lnTo>
                    <a:pt x="466" y="1348"/>
                  </a:lnTo>
                  <a:lnTo>
                    <a:pt x="456" y="1360"/>
                  </a:lnTo>
                  <a:lnTo>
                    <a:pt x="442" y="1370"/>
                  </a:lnTo>
                  <a:lnTo>
                    <a:pt x="430" y="1380"/>
                  </a:lnTo>
                  <a:lnTo>
                    <a:pt x="416" y="1386"/>
                  </a:lnTo>
                  <a:lnTo>
                    <a:pt x="400" y="1390"/>
                  </a:lnTo>
                  <a:lnTo>
                    <a:pt x="386" y="1394"/>
                  </a:lnTo>
                  <a:lnTo>
                    <a:pt x="370" y="1396"/>
                  </a:lnTo>
                  <a:lnTo>
                    <a:pt x="370" y="1396"/>
                  </a:lnTo>
                  <a:lnTo>
                    <a:pt x="354" y="1394"/>
                  </a:lnTo>
                  <a:lnTo>
                    <a:pt x="338" y="1390"/>
                  </a:lnTo>
                  <a:lnTo>
                    <a:pt x="324" y="1384"/>
                  </a:lnTo>
                  <a:lnTo>
                    <a:pt x="310" y="1376"/>
                  </a:lnTo>
                  <a:lnTo>
                    <a:pt x="298" y="1368"/>
                  </a:lnTo>
                  <a:lnTo>
                    <a:pt x="284" y="1358"/>
                  </a:lnTo>
                  <a:lnTo>
                    <a:pt x="260" y="1336"/>
                  </a:lnTo>
                  <a:lnTo>
                    <a:pt x="236" y="1316"/>
                  </a:lnTo>
                  <a:lnTo>
                    <a:pt x="224" y="1306"/>
                  </a:lnTo>
                  <a:lnTo>
                    <a:pt x="212" y="1296"/>
                  </a:lnTo>
                  <a:lnTo>
                    <a:pt x="198" y="1290"/>
                  </a:lnTo>
                  <a:lnTo>
                    <a:pt x="184" y="1284"/>
                  </a:lnTo>
                  <a:lnTo>
                    <a:pt x="168" y="1280"/>
                  </a:lnTo>
                  <a:lnTo>
                    <a:pt x="152" y="1278"/>
                  </a:lnTo>
                  <a:lnTo>
                    <a:pt x="152" y="1278"/>
                  </a:lnTo>
                  <a:lnTo>
                    <a:pt x="136" y="1280"/>
                  </a:lnTo>
                  <a:lnTo>
                    <a:pt x="122" y="1282"/>
                  </a:lnTo>
                  <a:lnTo>
                    <a:pt x="108" y="1286"/>
                  </a:lnTo>
                  <a:lnTo>
                    <a:pt x="96" y="1292"/>
                  </a:lnTo>
                  <a:lnTo>
                    <a:pt x="84" y="1300"/>
                  </a:lnTo>
                  <a:lnTo>
                    <a:pt x="72" y="1310"/>
                  </a:lnTo>
                  <a:lnTo>
                    <a:pt x="60" y="1320"/>
                  </a:lnTo>
                  <a:lnTo>
                    <a:pt x="50" y="1332"/>
                  </a:lnTo>
                  <a:lnTo>
                    <a:pt x="40" y="1344"/>
                  </a:lnTo>
                  <a:lnTo>
                    <a:pt x="30" y="1358"/>
                  </a:lnTo>
                  <a:lnTo>
                    <a:pt x="22" y="1372"/>
                  </a:lnTo>
                  <a:lnTo>
                    <a:pt x="16" y="1388"/>
                  </a:lnTo>
                  <a:lnTo>
                    <a:pt x="10" y="1406"/>
                  </a:lnTo>
                  <a:lnTo>
                    <a:pt x="6" y="1422"/>
                  </a:lnTo>
                  <a:lnTo>
                    <a:pt x="2" y="1440"/>
                  </a:lnTo>
                  <a:lnTo>
                    <a:pt x="0" y="1460"/>
                  </a:lnTo>
                  <a:lnTo>
                    <a:pt x="0" y="2372"/>
                  </a:lnTo>
                  <a:lnTo>
                    <a:pt x="4" y="2382"/>
                  </a:lnTo>
                  <a:lnTo>
                    <a:pt x="1396" y="238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9050">
              <a:solidFill>
                <a:srgbClr val="FF7A0F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extrusionClr>
                <a:schemeClr val="tx1"/>
              </a:extrusionClr>
            </a:sp3d>
          </p:spPr>
          <p:txBody>
            <a:bodyPr lIns="27432" tIns="27432" rIns="27432" bIns="27432" anchor="ctr" anchorCtr="1"/>
            <a:lstStyle/>
            <a:p>
              <a:pPr algn="ctr">
                <a:lnSpc>
                  <a:spcPct val="85000"/>
                </a:lnSpc>
                <a:spcBef>
                  <a:spcPts val="30"/>
                </a:spcBef>
              </a:pPr>
              <a:endParaRPr lang="en-US" sz="2400" b="1" dirty="0">
                <a:solidFill>
                  <a:srgbClr val="000000"/>
                </a:solidFill>
                <a:latin typeface="Arial Narrow" pitchFamily="112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573909" y="5342843"/>
              <a:ext cx="2254715" cy="17144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2700" b="1" dirty="0"/>
                <a:t>Development methodology</a:t>
              </a:r>
            </a:p>
            <a:p>
              <a:pPr algn="ctr">
                <a:lnSpc>
                  <a:spcPct val="85000"/>
                </a:lnSpc>
              </a:pPr>
              <a:r>
                <a:rPr lang="en-GB" sz="2700" dirty="0"/>
                <a:t>We use</a:t>
              </a:r>
              <a:r>
                <a:rPr lang="en-US" sz="2700" dirty="0"/>
                <a:t> Object </a:t>
              </a:r>
              <a:r>
                <a:rPr lang="en-US" sz="1650" dirty="0"/>
                <a:t>oriented approach because of its more acceptable due to its greater advantage of polymorphism, abstraction, encapsulation, modularity, hierarchy, concurrency, persistence </a:t>
              </a:r>
              <a:endParaRPr lang="en-US" sz="21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9" name="Group 18" descr="Sub heading and body copy."/>
          <p:cNvGrpSpPr/>
          <p:nvPr/>
        </p:nvGrpSpPr>
        <p:grpSpPr>
          <a:xfrm>
            <a:off x="457200" y="3886200"/>
            <a:ext cx="3086100" cy="4590617"/>
            <a:chOff x="303212" y="2590800"/>
            <a:chExt cx="2057400" cy="3060411"/>
          </a:xfrm>
        </p:grpSpPr>
        <p:sp>
          <p:nvSpPr>
            <p:cNvPr id="10" name="TextBox 9"/>
            <p:cNvSpPr txBox="1"/>
            <p:nvPr/>
          </p:nvSpPr>
          <p:spPr>
            <a:xfrm>
              <a:off x="303212" y="2590800"/>
              <a:ext cx="2057400" cy="677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latin typeface="Arial" charset="0"/>
                  <a:ea typeface="Arial" charset="0"/>
                  <a:cs typeface="Arial" charset="0"/>
                </a:rPr>
                <a:t>Data Collections 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03212" y="3373664"/>
              <a:ext cx="2057400" cy="2277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 b="1" dirty="0"/>
                <a:t>The main data source for our project is the general service office. Method of data collection we use during data collection </a:t>
              </a:r>
              <a:endParaRPr lang="en-US" dirty="0"/>
            </a:p>
          </p:txBody>
        </p:sp>
      </p:grpSp>
      <p:grpSp>
        <p:nvGrpSpPr>
          <p:cNvPr id="18" name="Group 17" descr="Body text."/>
          <p:cNvGrpSpPr/>
          <p:nvPr/>
        </p:nvGrpSpPr>
        <p:grpSpPr>
          <a:xfrm>
            <a:off x="571500" y="4800601"/>
            <a:ext cx="2857500" cy="5029199"/>
            <a:chOff x="379412" y="3200400"/>
            <a:chExt cx="1905000" cy="3352799"/>
          </a:xfrm>
        </p:grpSpPr>
        <p:cxnSp>
          <p:nvCxnSpPr>
            <p:cNvPr id="12" name="Straight Connector 1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379412" y="3200400"/>
              <a:ext cx="1905000" cy="0"/>
            </a:xfrm>
            <a:prstGeom prst="line">
              <a:avLst/>
            </a:prstGeom>
            <a:ln w="19050">
              <a:solidFill>
                <a:srgbClr val="FF7A0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379412" y="6553199"/>
              <a:ext cx="1905000" cy="0"/>
            </a:xfrm>
            <a:prstGeom prst="line">
              <a:avLst/>
            </a:prstGeom>
            <a:ln w="19050">
              <a:solidFill>
                <a:srgbClr val="FF7A0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57201" y="1171267"/>
            <a:ext cx="17714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Black" charset="0"/>
                <a:ea typeface="Arial Black" charset="0"/>
                <a:cs typeface="Arial Black" charset="0"/>
              </a:rPr>
              <a:t>Methodology</a:t>
            </a:r>
            <a:r>
              <a:rPr lang="en-US" sz="7200" b="1" dirty="0">
                <a:solidFill>
                  <a:srgbClr val="FF7A0F"/>
                </a:solidFill>
                <a:latin typeface="Arial Black" charset="0"/>
                <a:ea typeface="Arial Black" charset="0"/>
                <a:cs typeface="Arial Black" charset="0"/>
              </a:rPr>
              <a:t> </a:t>
            </a:r>
          </a:p>
        </p:txBody>
      </p:sp>
      <p:sp>
        <p:nvSpPr>
          <p:cNvPr id="21" name="Rectangle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72401" y="2400300"/>
            <a:ext cx="10002827" cy="228600"/>
          </a:xfrm>
          <a:prstGeom prst="rect">
            <a:avLst/>
          </a:prstGeom>
          <a:solidFill>
            <a:srgbClr val="FF7A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205173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50"/>
                            </p:stCondLst>
                            <p:childTnLst>
                              <p:par>
                                <p:cTn id="32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3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4"/>
          <p:cNvSpPr txBox="1"/>
          <p:nvPr/>
        </p:nvSpPr>
        <p:spPr>
          <a:xfrm>
            <a:off x="932246" y="1696774"/>
            <a:ext cx="6305761" cy="3770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58"/>
              </a:lnSpc>
            </a:pPr>
            <a:r>
              <a:rPr lang="en-US" sz="9206" dirty="0">
                <a:solidFill>
                  <a:srgbClr val="FFFFFF"/>
                </a:solidFill>
                <a:latin typeface="Barlow Bold Italics"/>
              </a:rPr>
              <a:t>Tools We Used for This project 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4EF9D47-CF90-438B-9634-89B624FE9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0" y="380547"/>
            <a:ext cx="4716186" cy="238582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4F2C20D-70BB-4416-88DA-CE4C738CE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1646229"/>
            <a:ext cx="3429000" cy="3429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A391EFF-3A68-47E0-AEF9-6FB462555F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4593" y="3771900"/>
            <a:ext cx="4122295" cy="27432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A718147-A57D-4043-B71D-4FF0528E92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8343628"/>
            <a:ext cx="6966825" cy="155798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37A52-FDA2-48E5-BA6C-34BD794FF1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890" y="5402766"/>
            <a:ext cx="2791820" cy="279182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9DA7084-37BD-4A80-A99E-DE3E4F848F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5611" y="7137311"/>
            <a:ext cx="2162175" cy="211455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51B885C-9449-483C-9711-C497143E6B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284632"/>
            <a:ext cx="3686175" cy="123825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CA27F8F-C663-49E7-AA8B-8066599DD0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01" y="8194586"/>
            <a:ext cx="2847975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383" y="0"/>
            <a:ext cx="18283238" cy="10284321"/>
          </a:xfrm>
          <a:prstGeom prst="rect">
            <a:avLst/>
          </a:prstGeom>
          <a:solidFill>
            <a:srgbClr val="0070C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pic>
        <p:nvPicPr>
          <p:cNvPr id="4" name="Picture 3" descr="Background space image.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8283238" cy="10284321"/>
          </a:xfrm>
          <a:prstGeom prst="rect">
            <a:avLst/>
          </a:prstGeom>
        </p:spPr>
      </p:pic>
      <p:sp>
        <p:nvSpPr>
          <p:cNvPr id="3" name="Title 2" hidden="1"/>
          <p:cNvSpPr>
            <a:spLocks noGrp="1"/>
          </p:cNvSpPr>
          <p:nvPr>
            <p:ph type="title"/>
          </p:nvPr>
        </p:nvSpPr>
        <p:spPr>
          <a:xfrm>
            <a:off x="916541" y="1671143"/>
            <a:ext cx="16454915" cy="1416842"/>
          </a:xfrm>
        </p:spPr>
        <p:txBody>
          <a:bodyPr/>
          <a:lstStyle/>
          <a:p>
            <a:r>
              <a:rPr lang="en-US" dirty="0"/>
              <a:t>Sample 5</a:t>
            </a:r>
          </a:p>
        </p:txBody>
      </p:sp>
      <p:grpSp>
        <p:nvGrpSpPr>
          <p:cNvPr id="49" name="Group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2117263" y="4104857"/>
            <a:ext cx="2742410" cy="650804"/>
            <a:chOff x="6069552" y="4235708"/>
            <a:chExt cx="1420440" cy="337086"/>
          </a:xfrm>
        </p:grpSpPr>
        <p:cxnSp>
          <p:nvCxnSpPr>
            <p:cNvPr id="50" name="Straight Connector 49"/>
            <p:cNvCxnSpPr/>
            <p:nvPr/>
          </p:nvCxnSpPr>
          <p:spPr>
            <a:xfrm rot="10800000" flipH="1">
              <a:off x="6069552" y="4567643"/>
              <a:ext cx="1420440" cy="0"/>
            </a:xfrm>
            <a:prstGeom prst="line">
              <a:avLst/>
            </a:prstGeom>
            <a:ln w="12700" cap="flat" cmpd="sng" algn="ctr">
              <a:solidFill>
                <a:schemeClr val="bg1"/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5400000">
              <a:off x="6644074" y="4403457"/>
              <a:ext cx="337086" cy="1588"/>
            </a:xfrm>
            <a:prstGeom prst="line">
              <a:avLst/>
            </a:prstGeom>
            <a:ln w="12700" cap="flat" cmpd="sng" algn="ctr">
              <a:solidFill>
                <a:schemeClr val="bg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5490674" y="4104856"/>
            <a:ext cx="2725427" cy="650804"/>
            <a:chOff x="6236081" y="4235708"/>
            <a:chExt cx="1411644" cy="337086"/>
          </a:xfrm>
        </p:grpSpPr>
        <p:cxnSp>
          <p:nvCxnSpPr>
            <p:cNvPr id="62" name="Straight Connector 61"/>
            <p:cNvCxnSpPr/>
            <p:nvPr/>
          </p:nvCxnSpPr>
          <p:spPr>
            <a:xfrm rot="10800000" flipH="1">
              <a:off x="6236081" y="4572000"/>
              <a:ext cx="1411644" cy="0"/>
            </a:xfrm>
            <a:prstGeom prst="line">
              <a:avLst/>
            </a:prstGeom>
            <a:ln w="12700" cap="flat" cmpd="sng" algn="ctr">
              <a:solidFill>
                <a:schemeClr val="bg1"/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6997420" y="4403457"/>
              <a:ext cx="337086" cy="1588"/>
            </a:xfrm>
            <a:prstGeom prst="line">
              <a:avLst/>
            </a:prstGeom>
            <a:ln w="12700" cap="flat" cmpd="sng" algn="ctr">
              <a:solidFill>
                <a:schemeClr val="bg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796932" y="7234495"/>
            <a:ext cx="2725428" cy="659510"/>
            <a:chOff x="6959549" y="4235708"/>
            <a:chExt cx="1411644" cy="341595"/>
          </a:xfrm>
        </p:grpSpPr>
        <p:cxnSp>
          <p:nvCxnSpPr>
            <p:cNvPr id="68" name="Straight Connector 67"/>
            <p:cNvCxnSpPr/>
            <p:nvPr/>
          </p:nvCxnSpPr>
          <p:spPr>
            <a:xfrm>
              <a:off x="6959549" y="4577303"/>
              <a:ext cx="1411644" cy="0"/>
            </a:xfrm>
            <a:prstGeom prst="line">
              <a:avLst/>
            </a:prstGeom>
            <a:ln w="12700" cap="flat" cmpd="sng" algn="ctr">
              <a:solidFill>
                <a:schemeClr val="bg1"/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>
              <a:off x="7325060" y="4403457"/>
              <a:ext cx="337086" cy="1588"/>
            </a:xfrm>
            <a:prstGeom prst="line">
              <a:avLst/>
            </a:prstGeom>
            <a:ln w="12700" cap="flat" cmpd="sng" algn="ctr">
              <a:solidFill>
                <a:schemeClr val="bg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8864084" y="4104856"/>
            <a:ext cx="2725427" cy="650804"/>
            <a:chOff x="6393812" y="4235708"/>
            <a:chExt cx="1411644" cy="337086"/>
          </a:xfrm>
        </p:grpSpPr>
        <p:cxnSp>
          <p:nvCxnSpPr>
            <p:cNvPr id="74" name="Straight Connector 73"/>
            <p:cNvCxnSpPr/>
            <p:nvPr/>
          </p:nvCxnSpPr>
          <p:spPr>
            <a:xfrm rot="10800000" flipH="1">
              <a:off x="6393812" y="4572000"/>
              <a:ext cx="1411644" cy="0"/>
            </a:xfrm>
            <a:prstGeom prst="line">
              <a:avLst/>
            </a:prstGeom>
            <a:ln w="12700" cap="flat" cmpd="sng" algn="ctr">
              <a:solidFill>
                <a:schemeClr val="bg1"/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5400000">
              <a:off x="7195619" y="4403457"/>
              <a:ext cx="337086" cy="1588"/>
            </a:xfrm>
            <a:prstGeom prst="line">
              <a:avLst/>
            </a:prstGeom>
            <a:ln w="12700" cap="flat" cmpd="sng" algn="ctr">
              <a:solidFill>
                <a:schemeClr val="bg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170341" y="7234484"/>
            <a:ext cx="2725428" cy="659514"/>
            <a:chOff x="6717378" y="4235708"/>
            <a:chExt cx="1392999" cy="337086"/>
          </a:xfrm>
        </p:grpSpPr>
        <p:cxnSp>
          <p:nvCxnSpPr>
            <p:cNvPr id="85" name="Straight Connector 84"/>
            <p:cNvCxnSpPr/>
            <p:nvPr/>
          </p:nvCxnSpPr>
          <p:spPr>
            <a:xfrm>
              <a:off x="6717378" y="4572000"/>
              <a:ext cx="1392999" cy="0"/>
            </a:xfrm>
            <a:prstGeom prst="line">
              <a:avLst/>
            </a:prstGeom>
            <a:ln w="12700" cap="flat" cmpd="sng" algn="ctr">
              <a:solidFill>
                <a:schemeClr val="bg1"/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5400000">
              <a:off x="7339507" y="4403457"/>
              <a:ext cx="337086" cy="1588"/>
            </a:xfrm>
            <a:prstGeom prst="line">
              <a:avLst/>
            </a:prstGeom>
            <a:ln w="12700" cap="flat" cmpd="sng" algn="ctr">
              <a:solidFill>
                <a:schemeClr val="bg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12237485" y="4104856"/>
            <a:ext cx="2725431" cy="650804"/>
            <a:chOff x="6720872" y="4235708"/>
            <a:chExt cx="1411645" cy="337086"/>
          </a:xfrm>
        </p:grpSpPr>
        <p:cxnSp>
          <p:nvCxnSpPr>
            <p:cNvPr id="91" name="Straight Connector 90"/>
            <p:cNvCxnSpPr/>
            <p:nvPr/>
          </p:nvCxnSpPr>
          <p:spPr>
            <a:xfrm rot="10800000" flipH="1">
              <a:off x="6720872" y="4572000"/>
              <a:ext cx="1411645" cy="0"/>
            </a:xfrm>
            <a:prstGeom prst="line">
              <a:avLst/>
            </a:prstGeom>
            <a:ln w="12700" cap="flat" cmpd="sng" algn="ctr">
              <a:solidFill>
                <a:schemeClr val="bg1"/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rot="5400000">
              <a:off x="7234487" y="4403457"/>
              <a:ext cx="337086" cy="1588"/>
            </a:xfrm>
            <a:prstGeom prst="line">
              <a:avLst/>
            </a:prstGeom>
            <a:ln w="12700" cap="flat" cmpd="sng" algn="ctr">
              <a:solidFill>
                <a:schemeClr val="bg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543752" y="7234490"/>
            <a:ext cx="2725428" cy="652337"/>
            <a:chOff x="6408732" y="4235708"/>
            <a:chExt cx="1411644" cy="337880"/>
          </a:xfrm>
        </p:grpSpPr>
        <p:cxnSp>
          <p:nvCxnSpPr>
            <p:cNvPr id="98" name="Straight Connector 97"/>
            <p:cNvCxnSpPr/>
            <p:nvPr/>
          </p:nvCxnSpPr>
          <p:spPr>
            <a:xfrm>
              <a:off x="6408732" y="4573588"/>
              <a:ext cx="1411644" cy="0"/>
            </a:xfrm>
            <a:prstGeom prst="line">
              <a:avLst/>
            </a:prstGeom>
            <a:ln w="12700" cap="flat" cmpd="sng" algn="ctr">
              <a:solidFill>
                <a:schemeClr val="bg1"/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rot="5400000">
              <a:off x="7127839" y="4403457"/>
              <a:ext cx="337086" cy="1588"/>
            </a:xfrm>
            <a:prstGeom prst="line">
              <a:avLst/>
            </a:prstGeom>
            <a:ln w="12700" cap="flat" cmpd="sng" algn="ctr">
              <a:solidFill>
                <a:schemeClr val="bg1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2382" y="559221"/>
            <a:ext cx="1817131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latin typeface="Arial Black" charset="0"/>
                <a:ea typeface="Arial Black" charset="0"/>
                <a:cs typeface="Arial Black" charset="0"/>
              </a:rPr>
              <a:t>During Implementation We used 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7" name="Group 2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583825" y="1316415"/>
            <a:ext cx="15120353" cy="0"/>
            <a:chOff x="1065212" y="838200"/>
            <a:chExt cx="10080235" cy="0"/>
          </a:xfrm>
        </p:grpSpPr>
        <p:cxnSp>
          <p:nvCxnSpPr>
            <p:cNvPr id="26" name="Straight Connector 25"/>
            <p:cNvCxnSpPr/>
            <p:nvPr/>
          </p:nvCxnSpPr>
          <p:spPr>
            <a:xfrm flipH="1">
              <a:off x="1065212" y="838200"/>
              <a:ext cx="321271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H="1">
              <a:off x="7932736" y="838200"/>
              <a:ext cx="321271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CF14563-93A9-435A-B01F-0C2273620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2276" y="1702739"/>
            <a:ext cx="8146568" cy="41269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BAF5FC-5305-45B8-8CAC-AA794C1479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01" y="1434948"/>
            <a:ext cx="4572000" cy="4572000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147601F1-D462-493D-ACFE-9A1FB84DF2D4}"/>
              </a:ext>
            </a:extLst>
          </p:cNvPr>
          <p:cNvSpPr/>
          <p:nvPr/>
        </p:nvSpPr>
        <p:spPr>
          <a:xfrm>
            <a:off x="4676620" y="2318176"/>
            <a:ext cx="2854904" cy="1544933"/>
          </a:xfrm>
          <a:prstGeom prst="rightArrow">
            <a:avLst/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4914CFA-E2E2-4672-AA18-A26C1017E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177" y="6772703"/>
            <a:ext cx="4837862" cy="3598565"/>
          </a:xfrm>
          <a:prstGeom prst="rect">
            <a:avLst/>
          </a:prstGeom>
        </p:spPr>
      </p:pic>
      <p:sp>
        <p:nvSpPr>
          <p:cNvPr id="129" name="Arrow: Right 128">
            <a:extLst>
              <a:ext uri="{FF2B5EF4-FFF2-40B4-BE49-F238E27FC236}">
                <a16:creationId xmlns:a16="http://schemas.microsoft.com/office/drawing/2014/main" id="{3460BC44-2B14-4788-9968-F2D8ECD1E3DC}"/>
              </a:ext>
            </a:extLst>
          </p:cNvPr>
          <p:cNvSpPr/>
          <p:nvPr/>
        </p:nvSpPr>
        <p:spPr>
          <a:xfrm>
            <a:off x="5148992" y="7138607"/>
            <a:ext cx="2956238" cy="1544933"/>
          </a:xfrm>
          <a:prstGeom prst="rightArrow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AC3BEC8-FE45-4E29-AEF2-B80C8A690F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3444" y="6510038"/>
            <a:ext cx="7479264" cy="321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8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926</Words>
  <Application>Microsoft Office PowerPoint</Application>
  <PresentationFormat>Custom</PresentationFormat>
  <Paragraphs>287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5" baseType="lpstr">
      <vt:lpstr>Arial</vt:lpstr>
      <vt:lpstr>Wingdings</vt:lpstr>
      <vt:lpstr>Lato Italics</vt:lpstr>
      <vt:lpstr>Calibri</vt:lpstr>
      <vt:lpstr>Arimo Bold Italics</vt:lpstr>
      <vt:lpstr>Arimo Italics</vt:lpstr>
      <vt:lpstr>Montserrat Light Bold</vt:lpstr>
      <vt:lpstr>Arial Narrow</vt:lpstr>
      <vt:lpstr>Montserrat Light</vt:lpstr>
      <vt:lpstr>Arimo</vt:lpstr>
      <vt:lpstr>Poppins Ultra-Bold</vt:lpstr>
      <vt:lpstr>Nunito</vt:lpstr>
      <vt:lpstr>Arimo Bold</vt:lpstr>
      <vt:lpstr>Cambria</vt:lpstr>
      <vt:lpstr>Lato Bold</vt:lpstr>
      <vt:lpstr>Barlow Bold Italics</vt:lpstr>
      <vt:lpstr>Barlow Ultra-Bold Italics</vt:lpstr>
      <vt:lpstr>Arial Black</vt:lpstr>
      <vt:lpstr>Office Theme</vt:lpstr>
      <vt:lpstr>PowerPoint Presentation</vt:lpstr>
      <vt:lpstr>Sample 1</vt:lpstr>
      <vt:lpstr>PowerPoint Presentation</vt:lpstr>
      <vt:lpstr>PowerPoint Presentation</vt:lpstr>
      <vt:lpstr>PowerPoint Presentation</vt:lpstr>
      <vt:lpstr>PowerPoint Presentation</vt:lpstr>
      <vt:lpstr>Sample 7</vt:lpstr>
      <vt:lpstr>PowerPoint Presentation</vt:lpstr>
      <vt:lpstr>Sample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Girma MR</dc:creator>
  <cp:lastModifiedBy>Girma MR</cp:lastModifiedBy>
  <cp:revision>29</cp:revision>
  <dcterms:created xsi:type="dcterms:W3CDTF">2006-08-16T00:00:00Z</dcterms:created>
  <dcterms:modified xsi:type="dcterms:W3CDTF">2023-10-29T11:37:04Z</dcterms:modified>
  <dc:identifier>DAFyXB4yi2Y</dc:identifier>
</cp:coreProperties>
</file>